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handoutMasterIdLst>
    <p:handoutMasterId r:id="rId20"/>
  </p:handoutMasterIdLst>
  <p:sldIdLst>
    <p:sldId id="258" r:id="rId5"/>
    <p:sldId id="261" r:id="rId6"/>
    <p:sldId id="260" r:id="rId7"/>
    <p:sldId id="263" r:id="rId8"/>
    <p:sldId id="270" r:id="rId9"/>
    <p:sldId id="271" r:id="rId10"/>
    <p:sldId id="273" r:id="rId11"/>
    <p:sldId id="272" r:id="rId12"/>
    <p:sldId id="264" r:id="rId13"/>
    <p:sldId id="266" r:id="rId14"/>
    <p:sldId id="267" r:id="rId15"/>
    <p:sldId id="269" r:id="rId16"/>
    <p:sldId id="268" r:id="rId17"/>
    <p:sldId id="26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8">
          <p15:clr>
            <a:srgbClr val="A4A3A4"/>
          </p15:clr>
        </p15:guide>
        <p15:guide id="2" orient="horz" pos="1163">
          <p15:clr>
            <a:srgbClr val="A4A3A4"/>
          </p15:clr>
        </p15:guide>
        <p15:guide id="3" orient="horz" pos="1248">
          <p15:clr>
            <a:srgbClr val="A4A3A4"/>
          </p15:clr>
        </p15:guide>
        <p15:guide id="4" orient="horz" pos="2502">
          <p15:clr>
            <a:srgbClr val="A4A3A4"/>
          </p15:clr>
        </p15:guide>
        <p15:guide id="5" orient="horz" pos="2623">
          <p15:clr>
            <a:srgbClr val="A4A3A4"/>
          </p15:clr>
        </p15:guide>
        <p15:guide id="6" orient="horz" pos="3861">
          <p15:clr>
            <a:srgbClr val="A4A3A4"/>
          </p15:clr>
        </p15:guide>
        <p15:guide id="7" pos="2831">
          <p15:clr>
            <a:srgbClr val="A4A3A4"/>
          </p15:clr>
        </p15:guide>
        <p15:guide id="8" pos="276">
          <p15:clr>
            <a:srgbClr val="A4A3A4"/>
          </p15:clr>
        </p15:guide>
        <p15:guide id="9" pos="5471">
          <p15:clr>
            <a:srgbClr val="A4A3A4"/>
          </p15:clr>
        </p15:guide>
        <p15:guide id="10" pos="292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8" d="100"/>
          <a:sy n="108" d="100"/>
        </p:scale>
        <p:origin x="1704" y="108"/>
      </p:cViewPr>
      <p:guideLst>
        <p:guide orient="horz" pos="708"/>
        <p:guide orient="horz" pos="1163"/>
        <p:guide orient="horz" pos="1248"/>
        <p:guide orient="horz" pos="2502"/>
        <p:guide orient="horz" pos="2623"/>
        <p:guide orient="horz" pos="3861"/>
        <p:guide pos="2831"/>
        <p:guide pos="276"/>
        <p:guide pos="5471"/>
        <p:guide pos="2922"/>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Contribution</c:v>
                </c:pt>
              </c:strCache>
            </c:strRef>
          </c:tx>
          <c:explosion val="2"/>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883-4C9B-84AB-EA07B3A3AE30}"/>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883-4C9B-84AB-EA07B3A3AE30}"/>
                </c:ext>
              </c:extLst>
            </c:dLbl>
            <c:dLbl>
              <c:idx val="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883-4C9B-84AB-EA07B3A3AE30}"/>
                </c:ext>
              </c:extLst>
            </c:dLbl>
            <c:spPr>
              <a:noFill/>
              <a:ln>
                <a:noFill/>
              </a:ln>
              <a:effectLst/>
            </c:spPr>
            <c:txPr>
              <a:bodyPr/>
              <a:lstStyle/>
              <a:p>
                <a:pPr>
                  <a:defRPr>
                    <a:solidFill>
                      <a:schemeClr val="bg1"/>
                    </a:solidFill>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Sheet1!$A$2:$A$4</c:f>
              <c:strCache>
                <c:ptCount val="3"/>
                <c:pt idx="0">
                  <c:v>Student</c:v>
                </c:pt>
                <c:pt idx="1">
                  <c:v>Institution</c:v>
                </c:pt>
                <c:pt idx="2">
                  <c:v>Victorian Government</c:v>
                </c:pt>
              </c:strCache>
            </c:strRef>
          </c:cat>
          <c:val>
            <c:numRef>
              <c:f>Sheet1!$B$2:$B$4</c:f>
              <c:numCache>
                <c:formatCode>0%</c:formatCode>
                <c:ptCount val="3"/>
                <c:pt idx="0">
                  <c:v>0.5</c:v>
                </c:pt>
                <c:pt idx="1">
                  <c:v>0.25</c:v>
                </c:pt>
                <c:pt idx="2">
                  <c:v>0.25</c:v>
                </c:pt>
              </c:numCache>
            </c:numRef>
          </c:val>
          <c:extLst>
            <c:ext xmlns:c16="http://schemas.microsoft.com/office/drawing/2014/chart" uri="{C3380CC4-5D6E-409C-BE32-E72D297353CC}">
              <c16:uniqueId val="{00000003-8883-4C9B-84AB-EA07B3A3AE30}"/>
            </c:ext>
          </c:extLst>
        </c:ser>
        <c:dLbls>
          <c:showLegendKey val="0"/>
          <c:showVal val="0"/>
          <c:showCatName val="0"/>
          <c:showSerName val="0"/>
          <c:showPercent val="0"/>
          <c:showBubbleSize val="0"/>
          <c:showLeaderLines val="1"/>
        </c:dLbls>
        <c:firstSliceAng val="0"/>
      </c:pieChart>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BF813CF-DC46-9F47-96A0-9AA3C06F95CC}" type="datetimeFigureOut">
              <a:rPr lang="en-US" smtClean="0"/>
              <a:t>19-Sep-16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62F63FA-9A5B-B74F-BFC7-656E9B38378F}" type="slidenum">
              <a:rPr lang="en-US" smtClean="0"/>
              <a:t>‹#›</a:t>
            </a:fld>
            <a:endParaRPr lang="en-US"/>
          </a:p>
        </p:txBody>
      </p:sp>
    </p:spTree>
    <p:extLst>
      <p:ext uri="{BB962C8B-B14F-4D97-AF65-F5344CB8AC3E}">
        <p14:creationId xmlns:p14="http://schemas.microsoft.com/office/powerpoint/2010/main" val="17905332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20CDA6-D05E-4A09-89EE-2AD5DA37038E}" type="datetimeFigureOut">
              <a:rPr lang="en-AU" smtClean="0"/>
              <a:pPr/>
              <a:t>19/09/2016</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3EA7C2-1E04-4B3D-B938-1AF52F596092}" type="slidenum">
              <a:rPr lang="en-AU" smtClean="0"/>
              <a:pPr/>
              <a:t>‹#›</a:t>
            </a:fld>
            <a:endParaRPr lang="en-AU"/>
          </a:p>
        </p:txBody>
      </p:sp>
    </p:spTree>
    <p:extLst>
      <p:ext uri="{BB962C8B-B14F-4D97-AF65-F5344CB8AC3E}">
        <p14:creationId xmlns:p14="http://schemas.microsoft.com/office/powerpoint/2010/main" val="220068877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626400" y="2563360"/>
            <a:ext cx="7772400" cy="1297688"/>
          </a:xfrm>
        </p:spPr>
        <p:txBody>
          <a:bodyPr anchor="t" anchorCtr="0">
            <a:normAutofit/>
          </a:bodyPr>
          <a:lstStyle>
            <a:lvl1pPr algn="l">
              <a:defRPr sz="3600" b="1">
                <a:solidFill>
                  <a:schemeClr val="bg1"/>
                </a:solidFill>
                <a:latin typeface="Arial" pitchFamily="34" charset="0"/>
                <a:cs typeface="Arial" pitchFamily="34" charset="0"/>
              </a:defRPr>
            </a:lvl1pPr>
          </a:lstStyle>
          <a:p>
            <a:r>
              <a:rPr lang="en-US" dirty="0"/>
              <a:t>Presentation title</a:t>
            </a:r>
            <a:endParaRPr lang="en-AU" dirty="0"/>
          </a:p>
        </p:txBody>
      </p:sp>
      <p:sp>
        <p:nvSpPr>
          <p:cNvPr id="5" name="Text Placeholder 4"/>
          <p:cNvSpPr>
            <a:spLocks noGrp="1"/>
          </p:cNvSpPr>
          <p:nvPr>
            <p:ph type="body" sz="quarter" idx="10" hasCustomPrompt="1"/>
          </p:nvPr>
        </p:nvSpPr>
        <p:spPr>
          <a:xfrm>
            <a:off x="626400" y="5748297"/>
            <a:ext cx="3421062" cy="830633"/>
          </a:xfrm>
        </p:spPr>
        <p:txBody>
          <a:bodyPr/>
          <a:lstStyle>
            <a:lvl1pPr marL="0" indent="0" algn="l">
              <a:spcBef>
                <a:spcPts val="0"/>
              </a:spcBef>
              <a:buFontTx/>
              <a:buNone/>
              <a:defRPr>
                <a:solidFill>
                  <a:schemeClr val="bg1"/>
                </a:solidFill>
              </a:defRPr>
            </a:lvl1pPr>
          </a:lstStyle>
          <a:p>
            <a:pPr algn="l"/>
            <a:r>
              <a:rPr lang="en-AU" sz="1600" b="0" dirty="0">
                <a:solidFill>
                  <a:schemeClr val="bg1"/>
                </a:solidFill>
              </a:rPr>
              <a:t>Presenter's Name</a:t>
            </a:r>
          </a:p>
          <a:p>
            <a:pPr algn="l"/>
            <a:r>
              <a:rPr lang="en-AU" sz="1600" b="0" dirty="0">
                <a:solidFill>
                  <a:schemeClr val="bg1"/>
                </a:solidFill>
              </a:rPr>
              <a:t>Job Title</a:t>
            </a:r>
          </a:p>
          <a:p>
            <a:pPr algn="l"/>
            <a:r>
              <a:rPr lang="en-AU" sz="1600" b="0" dirty="0">
                <a:solidFill>
                  <a:schemeClr val="bg1"/>
                </a:solidFill>
              </a:rPr>
              <a:t>Division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4 Conten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49263" y="1123200"/>
            <a:ext cx="8229600" cy="720000"/>
          </a:xfrm>
        </p:spPr>
        <p:txBody>
          <a:bodyPr>
            <a:normAutofit/>
          </a:bodyPr>
          <a:lstStyle>
            <a:lvl1pPr algn="l">
              <a:defRPr sz="2800" b="1">
                <a:latin typeface="Arial" pitchFamily="34" charset="0"/>
                <a:cs typeface="Arial" pitchFamily="34" charset="0"/>
              </a:defRPr>
            </a:lvl1pPr>
          </a:lstStyle>
          <a:p>
            <a:r>
              <a:rPr lang="en-US"/>
              <a:t>Click to edit Master title style</a:t>
            </a:r>
            <a:endParaRPr lang="en-AU" dirty="0"/>
          </a:p>
        </p:txBody>
      </p:sp>
      <p:sp>
        <p:nvSpPr>
          <p:cNvPr id="3" name="Content Placeholder 2"/>
          <p:cNvSpPr>
            <a:spLocks noGrp="1"/>
          </p:cNvSpPr>
          <p:nvPr>
            <p:ph sz="half" idx="1" hasCustomPrompt="1"/>
          </p:nvPr>
        </p:nvSpPr>
        <p:spPr>
          <a:xfrm>
            <a:off x="449263" y="1990800"/>
            <a:ext cx="4038600" cy="1981125"/>
          </a:xfrm>
        </p:spPr>
        <p:txBody>
          <a:bodyPr>
            <a:normAutofit/>
          </a:bodyPr>
          <a:lstStyle>
            <a:lvl1pPr>
              <a:buClr>
                <a:schemeClr val="accent1"/>
              </a:buClr>
              <a:buFont typeface="Arial" pitchFamily="34" charset="0"/>
              <a:buChar char="&gt;"/>
              <a:defRPr sz="1600"/>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Footer Placeholder 3"/>
          <p:cNvSpPr>
            <a:spLocks noGrp="1"/>
          </p:cNvSpPr>
          <p:nvPr>
            <p:ph type="ftr" sz="quarter" idx="14"/>
          </p:nvPr>
        </p:nvSpPr>
        <p:spPr>
          <a:xfrm>
            <a:off x="449263" y="6356350"/>
            <a:ext cx="2895600" cy="365125"/>
          </a:xfrm>
        </p:spPr>
        <p:txBody>
          <a:bodyPr/>
          <a:lstStyle/>
          <a:p>
            <a:endParaRPr lang="en-AU" dirty="0"/>
          </a:p>
        </p:txBody>
      </p:sp>
      <p:sp>
        <p:nvSpPr>
          <p:cNvPr id="5" name="Slide Number Placeholder 4"/>
          <p:cNvSpPr>
            <a:spLocks noGrp="1"/>
          </p:cNvSpPr>
          <p:nvPr>
            <p:ph type="sldNum" sz="quarter" idx="15"/>
          </p:nvPr>
        </p:nvSpPr>
        <p:spPr/>
        <p:txBody>
          <a:bodyPr/>
          <a:lstStyle/>
          <a:p>
            <a:fld id="{86E717AB-408B-4865-94A4-14D6E17F4910}" type="slidenum">
              <a:rPr lang="en-AU" smtClean="0"/>
              <a:pPr/>
              <a:t>‹#›</a:t>
            </a:fld>
            <a:endParaRPr lang="en-AU"/>
          </a:p>
        </p:txBody>
      </p:sp>
      <p:sp>
        <p:nvSpPr>
          <p:cNvPr id="9" name="Content Placeholder 2"/>
          <p:cNvSpPr>
            <a:spLocks noGrp="1"/>
          </p:cNvSpPr>
          <p:nvPr>
            <p:ph sz="half" idx="16" hasCustomPrompt="1"/>
          </p:nvPr>
        </p:nvSpPr>
        <p:spPr>
          <a:xfrm>
            <a:off x="444500" y="4148213"/>
            <a:ext cx="4038600" cy="1981125"/>
          </a:xfrm>
        </p:spPr>
        <p:txBody>
          <a:bodyPr>
            <a:normAutofit/>
          </a:bodyPr>
          <a:lstStyle>
            <a:lvl1pPr>
              <a:buClr>
                <a:schemeClr val="accent1"/>
              </a:buClr>
              <a:buFont typeface="Arial" pitchFamily="34" charset="0"/>
              <a:buChar char="&gt;"/>
              <a:defRPr sz="1600"/>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12" name="Content Placeholder 2"/>
          <p:cNvSpPr>
            <a:spLocks noGrp="1"/>
          </p:cNvSpPr>
          <p:nvPr>
            <p:ph sz="half" idx="17" hasCustomPrompt="1"/>
          </p:nvPr>
        </p:nvSpPr>
        <p:spPr>
          <a:xfrm>
            <a:off x="4648200" y="1990800"/>
            <a:ext cx="4038600" cy="1981125"/>
          </a:xfrm>
        </p:spPr>
        <p:txBody>
          <a:bodyPr>
            <a:normAutofit/>
          </a:bodyPr>
          <a:lstStyle>
            <a:lvl1pPr>
              <a:buClr>
                <a:schemeClr val="accent1"/>
              </a:buClr>
              <a:buFont typeface="Arial" pitchFamily="34" charset="0"/>
              <a:buChar char="&gt;"/>
              <a:defRPr sz="1600"/>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13" name="Content Placeholder 2"/>
          <p:cNvSpPr>
            <a:spLocks noGrp="1"/>
          </p:cNvSpPr>
          <p:nvPr>
            <p:ph sz="half" idx="18" hasCustomPrompt="1"/>
          </p:nvPr>
        </p:nvSpPr>
        <p:spPr>
          <a:xfrm>
            <a:off x="4643437" y="4148213"/>
            <a:ext cx="4038600" cy="1981125"/>
          </a:xfrm>
        </p:spPr>
        <p:txBody>
          <a:bodyPr>
            <a:normAutofit/>
          </a:bodyPr>
          <a:lstStyle>
            <a:lvl1pPr>
              <a:buClr>
                <a:schemeClr val="accent1"/>
              </a:buClr>
              <a:buFont typeface="Arial" pitchFamily="34" charset="0"/>
              <a:buChar char="&gt;"/>
              <a:defRPr sz="1600"/>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3322527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Footer Placeholder 1"/>
          <p:cNvSpPr>
            <a:spLocks noGrp="1"/>
          </p:cNvSpPr>
          <p:nvPr>
            <p:ph type="ftr" sz="quarter" idx="10"/>
          </p:nvPr>
        </p:nvSpPr>
        <p:spPr/>
        <p:txBody>
          <a:bodyPr/>
          <a:lstStyle/>
          <a:p>
            <a:endParaRPr lang="en-AU" dirty="0"/>
          </a:p>
        </p:txBody>
      </p:sp>
      <p:sp>
        <p:nvSpPr>
          <p:cNvPr id="3" name="Slide Number Placeholder 2"/>
          <p:cNvSpPr>
            <a:spLocks noGrp="1"/>
          </p:cNvSpPr>
          <p:nvPr>
            <p:ph type="sldNum" sz="quarter" idx="11"/>
          </p:nvPr>
        </p:nvSpPr>
        <p:spPr/>
        <p:txBody>
          <a:bodyPr/>
          <a:lstStyle/>
          <a:p>
            <a:fld id="{86E717AB-408B-4865-94A4-14D6E17F4910}" type="slidenum">
              <a:rPr lang="en-AU" smtClean="0"/>
              <a:pPr/>
              <a:t>‹#›</a:t>
            </a:fld>
            <a:endParaRPr lang="en-AU"/>
          </a:p>
        </p:txBody>
      </p:sp>
      <p:sp>
        <p:nvSpPr>
          <p:cNvPr id="5" name="Title 1"/>
          <p:cNvSpPr>
            <a:spLocks noGrp="1"/>
          </p:cNvSpPr>
          <p:nvPr>
            <p:ph type="title" hasCustomPrompt="1"/>
          </p:nvPr>
        </p:nvSpPr>
        <p:spPr>
          <a:xfrm>
            <a:off x="449263" y="1123200"/>
            <a:ext cx="8229600" cy="720000"/>
          </a:xfrm>
        </p:spPr>
        <p:txBody>
          <a:bodyPr>
            <a:normAutofit/>
          </a:bodyPr>
          <a:lstStyle>
            <a:lvl1pPr algn="l">
              <a:defRPr sz="2800" b="1">
                <a:latin typeface="Arial" pitchFamily="34" charset="0"/>
                <a:cs typeface="Arial" pitchFamily="34" charset="0"/>
              </a:defRPr>
            </a:lvl1pPr>
          </a:lstStyle>
          <a:p>
            <a:r>
              <a:rPr lang="en-US" dirty="0"/>
              <a:t>Contents</a:t>
            </a:r>
            <a:endParaRPr lang="en-AU" dirty="0"/>
          </a:p>
        </p:txBody>
      </p:sp>
      <p:graphicFrame>
        <p:nvGraphicFramePr>
          <p:cNvPr id="4" name="Table 3"/>
          <p:cNvGraphicFramePr>
            <a:graphicFrameLocks noGrp="1"/>
          </p:cNvGraphicFramePr>
          <p:nvPr userDrawn="1">
            <p:extLst>
              <p:ext uri="{D42A27DB-BD31-4B8C-83A1-F6EECF244321}">
                <p14:modId xmlns:p14="http://schemas.microsoft.com/office/powerpoint/2010/main" val="3054523164"/>
              </p:ext>
            </p:extLst>
          </p:nvPr>
        </p:nvGraphicFramePr>
        <p:xfrm>
          <a:off x="449262" y="1987547"/>
          <a:ext cx="8237537" cy="4114800"/>
        </p:xfrm>
        <a:graphic>
          <a:graphicData uri="http://schemas.openxmlformats.org/drawingml/2006/table">
            <a:tbl>
              <a:tblPr firstRow="1" bandRow="1">
                <a:tableStyleId>{69012ECD-51FC-41F1-AA8D-1B2483CD663E}</a:tableStyleId>
              </a:tblPr>
              <a:tblGrid>
                <a:gridCol w="7491299">
                  <a:extLst>
                    <a:ext uri="{9D8B030D-6E8A-4147-A177-3AD203B41FA5}">
                      <a16:colId xmlns:a16="http://schemas.microsoft.com/office/drawing/2014/main" val="20000"/>
                    </a:ext>
                  </a:extLst>
                </a:gridCol>
                <a:gridCol w="746238">
                  <a:extLst>
                    <a:ext uri="{9D8B030D-6E8A-4147-A177-3AD203B41FA5}">
                      <a16:colId xmlns:a16="http://schemas.microsoft.com/office/drawing/2014/main" val="20001"/>
                    </a:ext>
                  </a:extLst>
                </a:gridCol>
              </a:tblGrid>
              <a:tr h="167932">
                <a:tc>
                  <a:txBody>
                    <a:bodyPr/>
                    <a:lstStyle/>
                    <a:p>
                      <a:endParaRPr lang="en-US" sz="1200" dirty="0"/>
                    </a:p>
                  </a:txBody>
                  <a:tcP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rgbClr val="E60B1B"/>
                      </a:solidFill>
                      <a:prstDash val="solid"/>
                      <a:round/>
                      <a:headEnd type="none" w="med" len="med"/>
                      <a:tailEnd type="none" w="med" len="med"/>
                    </a:lnB>
                  </a:tcPr>
                </a:tc>
                <a:tc>
                  <a:txBody>
                    <a:bodyPr/>
                    <a:lstStyle/>
                    <a:p>
                      <a:endParaRPr lang="en-US" sz="1200" dirty="0"/>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rgbClr val="E60B1B"/>
                      </a:solidFill>
                      <a:prstDash val="solid"/>
                      <a:round/>
                      <a:headEnd type="none" w="med" len="med"/>
                      <a:tailEnd type="none" w="med" len="med"/>
                    </a:lnB>
                  </a:tcPr>
                </a:tc>
                <a:extLst>
                  <a:ext uri="{0D108BD9-81ED-4DB2-BD59-A6C34878D82A}">
                    <a16:rowId xmlns:a16="http://schemas.microsoft.com/office/drawing/2014/main" val="10000"/>
                  </a:ext>
                </a:extLst>
              </a:tr>
              <a:tr h="167932">
                <a:tc>
                  <a:txBody>
                    <a:bodyPr/>
                    <a:lstStyle/>
                    <a:p>
                      <a:endParaRPr lang="en-US" sz="1200" dirty="0"/>
                    </a:p>
                  </a:txBody>
                  <a:tcPr>
                    <a:lnL w="1270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tc>
                  <a:txBody>
                    <a:bodyPr/>
                    <a:lstStyle/>
                    <a:p>
                      <a:endParaRPr lang="en-US" sz="1200" dirty="0"/>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extLst>
                  <a:ext uri="{0D108BD9-81ED-4DB2-BD59-A6C34878D82A}">
                    <a16:rowId xmlns:a16="http://schemas.microsoft.com/office/drawing/2014/main" val="10001"/>
                  </a:ext>
                </a:extLst>
              </a:tr>
              <a:tr h="167932">
                <a:tc>
                  <a:txBody>
                    <a:bodyPr/>
                    <a:lstStyle/>
                    <a:p>
                      <a:endParaRPr lang="en-US" sz="1200" dirty="0"/>
                    </a:p>
                  </a:txBody>
                  <a:tcPr>
                    <a:lnL w="1270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tc>
                  <a:txBody>
                    <a:bodyPr/>
                    <a:lstStyle/>
                    <a:p>
                      <a:endParaRPr lang="en-US" sz="1200" dirty="0"/>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extLst>
                  <a:ext uri="{0D108BD9-81ED-4DB2-BD59-A6C34878D82A}">
                    <a16:rowId xmlns:a16="http://schemas.microsoft.com/office/drawing/2014/main" val="10002"/>
                  </a:ext>
                </a:extLst>
              </a:tr>
              <a:tr h="167932">
                <a:tc>
                  <a:txBody>
                    <a:bodyPr/>
                    <a:lstStyle/>
                    <a:p>
                      <a:endParaRPr lang="en-US" sz="1200" dirty="0"/>
                    </a:p>
                  </a:txBody>
                  <a:tcPr>
                    <a:lnL w="1270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tc>
                  <a:txBody>
                    <a:bodyPr/>
                    <a:lstStyle/>
                    <a:p>
                      <a:endParaRPr lang="en-US" sz="1200" dirty="0"/>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extLst>
                  <a:ext uri="{0D108BD9-81ED-4DB2-BD59-A6C34878D82A}">
                    <a16:rowId xmlns:a16="http://schemas.microsoft.com/office/drawing/2014/main" val="10003"/>
                  </a:ext>
                </a:extLst>
              </a:tr>
              <a:tr h="167932">
                <a:tc>
                  <a:txBody>
                    <a:bodyPr/>
                    <a:lstStyle/>
                    <a:p>
                      <a:endParaRPr lang="en-US" sz="1200" dirty="0"/>
                    </a:p>
                  </a:txBody>
                  <a:tcPr>
                    <a:lnL w="1270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tc>
                  <a:txBody>
                    <a:bodyPr/>
                    <a:lstStyle/>
                    <a:p>
                      <a:endParaRPr lang="en-US" sz="1200" dirty="0"/>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extLst>
                  <a:ext uri="{0D108BD9-81ED-4DB2-BD59-A6C34878D82A}">
                    <a16:rowId xmlns:a16="http://schemas.microsoft.com/office/drawing/2014/main" val="10004"/>
                  </a:ext>
                </a:extLst>
              </a:tr>
              <a:tr h="167932">
                <a:tc>
                  <a:txBody>
                    <a:bodyPr/>
                    <a:lstStyle/>
                    <a:p>
                      <a:endParaRPr lang="en-US" sz="1200"/>
                    </a:p>
                  </a:txBody>
                  <a:tcPr>
                    <a:lnL w="1270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tc>
                  <a:txBody>
                    <a:bodyPr/>
                    <a:lstStyle/>
                    <a:p>
                      <a:endParaRPr lang="en-US" sz="1200" dirty="0"/>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extLst>
                  <a:ext uri="{0D108BD9-81ED-4DB2-BD59-A6C34878D82A}">
                    <a16:rowId xmlns:a16="http://schemas.microsoft.com/office/drawing/2014/main" val="10005"/>
                  </a:ext>
                </a:extLst>
              </a:tr>
              <a:tr h="167932">
                <a:tc>
                  <a:txBody>
                    <a:bodyPr/>
                    <a:lstStyle/>
                    <a:p>
                      <a:endParaRPr lang="en-US" sz="1200" dirty="0"/>
                    </a:p>
                  </a:txBody>
                  <a:tcPr>
                    <a:lnL w="1270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tc>
                  <a:txBody>
                    <a:bodyPr/>
                    <a:lstStyle/>
                    <a:p>
                      <a:endParaRPr lang="en-US" sz="1200"/>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extLst>
                  <a:ext uri="{0D108BD9-81ED-4DB2-BD59-A6C34878D82A}">
                    <a16:rowId xmlns:a16="http://schemas.microsoft.com/office/drawing/2014/main" val="10006"/>
                  </a:ext>
                </a:extLst>
              </a:tr>
              <a:tr h="167932">
                <a:tc>
                  <a:txBody>
                    <a:bodyPr/>
                    <a:lstStyle/>
                    <a:p>
                      <a:endParaRPr lang="en-US" sz="1200" dirty="0"/>
                    </a:p>
                  </a:txBody>
                  <a:tcPr>
                    <a:lnL w="1270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tc>
                  <a:txBody>
                    <a:bodyPr/>
                    <a:lstStyle/>
                    <a:p>
                      <a:endParaRPr lang="en-US" sz="1200" dirty="0"/>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extLst>
                  <a:ext uri="{0D108BD9-81ED-4DB2-BD59-A6C34878D82A}">
                    <a16:rowId xmlns:a16="http://schemas.microsoft.com/office/drawing/2014/main" val="10007"/>
                  </a:ext>
                </a:extLst>
              </a:tr>
              <a:tr h="167932">
                <a:tc>
                  <a:txBody>
                    <a:bodyPr/>
                    <a:lstStyle/>
                    <a:p>
                      <a:endParaRPr lang="en-US" sz="1200" dirty="0"/>
                    </a:p>
                  </a:txBody>
                  <a:tcPr>
                    <a:lnL w="1270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tc>
                  <a:txBody>
                    <a:bodyPr/>
                    <a:lstStyle/>
                    <a:p>
                      <a:endParaRPr lang="en-US" sz="1200" dirty="0"/>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extLst>
                  <a:ext uri="{0D108BD9-81ED-4DB2-BD59-A6C34878D82A}">
                    <a16:rowId xmlns:a16="http://schemas.microsoft.com/office/drawing/2014/main" val="10008"/>
                  </a:ext>
                </a:extLst>
              </a:tr>
              <a:tr h="167932">
                <a:tc>
                  <a:txBody>
                    <a:bodyPr/>
                    <a:lstStyle/>
                    <a:p>
                      <a:endParaRPr lang="en-US" sz="1200" dirty="0"/>
                    </a:p>
                  </a:txBody>
                  <a:tcPr>
                    <a:lnL w="1270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tc>
                  <a:txBody>
                    <a:bodyPr/>
                    <a:lstStyle/>
                    <a:p>
                      <a:endParaRPr lang="en-US" sz="1200" dirty="0"/>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extLst>
                  <a:ext uri="{0D108BD9-81ED-4DB2-BD59-A6C34878D82A}">
                    <a16:rowId xmlns:a16="http://schemas.microsoft.com/office/drawing/2014/main" val="10009"/>
                  </a:ext>
                </a:extLst>
              </a:tr>
              <a:tr h="167932">
                <a:tc>
                  <a:txBody>
                    <a:bodyPr/>
                    <a:lstStyle/>
                    <a:p>
                      <a:endParaRPr lang="en-US" sz="1200" dirty="0"/>
                    </a:p>
                  </a:txBody>
                  <a:tcPr>
                    <a:lnL w="1270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tc>
                  <a:txBody>
                    <a:bodyPr/>
                    <a:lstStyle/>
                    <a:p>
                      <a:endParaRPr lang="en-US" sz="1200" dirty="0"/>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extLst>
                  <a:ext uri="{0D108BD9-81ED-4DB2-BD59-A6C34878D82A}">
                    <a16:rowId xmlns:a16="http://schemas.microsoft.com/office/drawing/2014/main" val="10010"/>
                  </a:ext>
                </a:extLst>
              </a:tr>
              <a:tr h="167932">
                <a:tc>
                  <a:txBody>
                    <a:bodyPr/>
                    <a:lstStyle/>
                    <a:p>
                      <a:endParaRPr lang="en-US" sz="1200" dirty="0"/>
                    </a:p>
                  </a:txBody>
                  <a:tcPr>
                    <a:lnL w="1270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tc>
                  <a:txBody>
                    <a:bodyPr/>
                    <a:lstStyle/>
                    <a:p>
                      <a:endParaRPr lang="en-US" sz="1200" dirty="0"/>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extLst>
                  <a:ext uri="{0D108BD9-81ED-4DB2-BD59-A6C34878D82A}">
                    <a16:rowId xmlns:a16="http://schemas.microsoft.com/office/drawing/2014/main" val="10011"/>
                  </a:ext>
                </a:extLst>
              </a:tr>
              <a:tr h="167932">
                <a:tc>
                  <a:txBody>
                    <a:bodyPr/>
                    <a:lstStyle/>
                    <a:p>
                      <a:endParaRPr lang="en-US" sz="1200" dirty="0"/>
                    </a:p>
                  </a:txBody>
                  <a:tcPr>
                    <a:lnL w="1270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tc>
                  <a:txBody>
                    <a:bodyPr/>
                    <a:lstStyle/>
                    <a:p>
                      <a:endParaRPr lang="en-US" sz="1200" dirty="0"/>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extLst>
                  <a:ext uri="{0D108BD9-81ED-4DB2-BD59-A6C34878D82A}">
                    <a16:rowId xmlns:a16="http://schemas.microsoft.com/office/drawing/2014/main" val="10012"/>
                  </a:ext>
                </a:extLst>
              </a:tr>
              <a:tr h="167932">
                <a:tc>
                  <a:txBody>
                    <a:bodyPr/>
                    <a:lstStyle/>
                    <a:p>
                      <a:endParaRPr lang="en-US" sz="1200" dirty="0"/>
                    </a:p>
                  </a:txBody>
                  <a:tcPr>
                    <a:lnL w="1270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tc>
                  <a:txBody>
                    <a:bodyPr/>
                    <a:lstStyle/>
                    <a:p>
                      <a:endParaRPr lang="en-US" sz="1200" dirty="0"/>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6350" cap="flat" cmpd="sng" algn="ctr">
                      <a:solidFill>
                        <a:srgbClr val="E60B1B"/>
                      </a:solidFill>
                      <a:prstDash val="solid"/>
                      <a:round/>
                      <a:headEnd type="none" w="med" len="med"/>
                      <a:tailEnd type="none" w="med" len="med"/>
                    </a:lnB>
                  </a:tcPr>
                </a:tc>
                <a:extLst>
                  <a:ext uri="{0D108BD9-81ED-4DB2-BD59-A6C34878D82A}">
                    <a16:rowId xmlns:a16="http://schemas.microsoft.com/office/drawing/2014/main" val="10013"/>
                  </a:ext>
                </a:extLst>
              </a:tr>
              <a:tr h="167932">
                <a:tc>
                  <a:txBody>
                    <a:bodyPr/>
                    <a:lstStyle/>
                    <a:p>
                      <a:endParaRPr lang="en-US" sz="1200" dirty="0"/>
                    </a:p>
                  </a:txBody>
                  <a:tcPr>
                    <a:lnL w="1270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19050" cap="flat" cmpd="sng" algn="ctr">
                      <a:solidFill>
                        <a:srgbClr val="E60B1B"/>
                      </a:solidFill>
                      <a:prstDash val="solid"/>
                      <a:round/>
                      <a:headEnd type="none" w="med" len="med"/>
                      <a:tailEnd type="none" w="med" len="med"/>
                    </a:lnB>
                  </a:tcPr>
                </a:tc>
                <a:tc>
                  <a:txBody>
                    <a:bodyPr/>
                    <a:lstStyle/>
                    <a:p>
                      <a:endParaRPr lang="en-US" sz="1200" dirty="0"/>
                    </a:p>
                  </a:txBody>
                  <a:tcPr>
                    <a:lnL w="635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E60B1B"/>
                      </a:solidFill>
                      <a:prstDash val="solid"/>
                      <a:round/>
                      <a:headEnd type="none" w="med" len="med"/>
                      <a:tailEnd type="none" w="med" len="med"/>
                    </a:lnT>
                    <a:lnB w="19050" cap="flat" cmpd="sng" algn="ctr">
                      <a:solidFill>
                        <a:srgbClr val="E60B1B"/>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842279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Footer Placeholder 1"/>
          <p:cNvSpPr>
            <a:spLocks noGrp="1"/>
          </p:cNvSpPr>
          <p:nvPr>
            <p:ph type="ftr" sz="quarter" idx="10"/>
          </p:nvPr>
        </p:nvSpPr>
        <p:spPr/>
        <p:txBody>
          <a:bodyPr/>
          <a:lstStyle/>
          <a:p>
            <a:endParaRPr lang="en-AU" dirty="0"/>
          </a:p>
        </p:txBody>
      </p:sp>
      <p:sp>
        <p:nvSpPr>
          <p:cNvPr id="3" name="Slide Number Placeholder 2"/>
          <p:cNvSpPr>
            <a:spLocks noGrp="1"/>
          </p:cNvSpPr>
          <p:nvPr>
            <p:ph type="sldNum" sz="quarter" idx="11"/>
          </p:nvPr>
        </p:nvSpPr>
        <p:spPr/>
        <p:txBody>
          <a:bodyPr/>
          <a:lstStyle/>
          <a:p>
            <a:fld id="{86E717AB-408B-4865-94A4-14D6E17F4910}" type="slidenum">
              <a:rPr lang="en-AU" smtClean="0"/>
              <a:pPr/>
              <a:t>‹#›</a:t>
            </a:fld>
            <a:endParaRPr lang="en-A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title slid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ext Placeholder 3"/>
          <p:cNvSpPr>
            <a:spLocks noGrp="1"/>
          </p:cNvSpPr>
          <p:nvPr>
            <p:ph type="body" sz="quarter" idx="13" hasCustomPrompt="1"/>
          </p:nvPr>
        </p:nvSpPr>
        <p:spPr>
          <a:xfrm>
            <a:off x="611560" y="2564904"/>
            <a:ext cx="6480447" cy="914400"/>
          </a:xfrm>
        </p:spPr>
        <p:txBody>
          <a:bodyPr>
            <a:normAutofit/>
          </a:bodyPr>
          <a:lstStyle>
            <a:lvl1pPr marL="0" indent="0">
              <a:buNone/>
              <a:defRPr sz="3600" b="1">
                <a:solidFill>
                  <a:schemeClr val="bg1"/>
                </a:solidFill>
              </a:defRPr>
            </a:lvl1pPr>
          </a:lstStyle>
          <a:p>
            <a:r>
              <a:rPr lang="en-US" dirty="0">
                <a:solidFill>
                  <a:schemeClr val="tx1"/>
                </a:solidFill>
              </a:rPr>
              <a:t>Section title</a:t>
            </a:r>
            <a:endParaRPr lang="en-AU" dirty="0">
              <a:solidFill>
                <a:schemeClr val="tx1"/>
              </a:solidFill>
            </a:endParaRPr>
          </a:p>
        </p:txBody>
      </p:sp>
      <p:sp>
        <p:nvSpPr>
          <p:cNvPr id="2" name="Footer Placeholder 1"/>
          <p:cNvSpPr>
            <a:spLocks noGrp="1"/>
          </p:cNvSpPr>
          <p:nvPr>
            <p:ph type="ftr" sz="quarter" idx="14"/>
          </p:nvPr>
        </p:nvSpPr>
        <p:spPr/>
        <p:txBody>
          <a:bodyPr/>
          <a:lstStyle>
            <a:lvl1pPr>
              <a:defRPr>
                <a:solidFill>
                  <a:schemeClr val="bg1"/>
                </a:solidFill>
              </a:defRPr>
            </a:lvl1pPr>
          </a:lstStyle>
          <a:p>
            <a:endParaRPr lang="en-AU" dirty="0"/>
          </a:p>
        </p:txBody>
      </p:sp>
      <p:sp>
        <p:nvSpPr>
          <p:cNvPr id="3" name="Slide Number Placeholder 2"/>
          <p:cNvSpPr>
            <a:spLocks noGrp="1"/>
          </p:cNvSpPr>
          <p:nvPr>
            <p:ph type="sldNum" sz="quarter" idx="15"/>
          </p:nvPr>
        </p:nvSpPr>
        <p:spPr/>
        <p:txBody>
          <a:bodyPr/>
          <a:lstStyle>
            <a:lvl1pPr>
              <a:defRPr>
                <a:solidFill>
                  <a:schemeClr val="bg1"/>
                </a:solidFill>
              </a:defRPr>
            </a:lvl1pPr>
          </a:lstStyle>
          <a:p>
            <a:fld id="{86E717AB-408B-4865-94A4-14D6E17F4910}"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ext Placeholder 3"/>
          <p:cNvSpPr>
            <a:spLocks noGrp="1"/>
          </p:cNvSpPr>
          <p:nvPr>
            <p:ph type="body" sz="quarter" idx="10" hasCustomPrompt="1"/>
          </p:nvPr>
        </p:nvSpPr>
        <p:spPr>
          <a:xfrm>
            <a:off x="6812939" y="5890162"/>
            <a:ext cx="2148659" cy="795070"/>
          </a:xfrm>
        </p:spPr>
        <p:txBody>
          <a:bodyPr/>
          <a:lstStyle>
            <a:lvl1pPr marL="0" indent="0" algn="l">
              <a:spcBef>
                <a:spcPts val="0"/>
              </a:spcBef>
              <a:buFont typeface="Arial" pitchFamily="34" charset="0"/>
              <a:buNone/>
              <a:defRPr>
                <a:solidFill>
                  <a:schemeClr val="bg1"/>
                </a:solidFill>
              </a:defRPr>
            </a:lvl1pPr>
          </a:lstStyle>
          <a:p>
            <a:pPr algn="l"/>
            <a:r>
              <a:rPr lang="en-AU" sz="1600" dirty="0"/>
              <a:t>Presenter's Name</a:t>
            </a:r>
          </a:p>
          <a:p>
            <a:pPr algn="l"/>
            <a:r>
              <a:rPr lang="en-AU" sz="1600" dirty="0"/>
              <a:t>Job Title</a:t>
            </a:r>
          </a:p>
          <a:p>
            <a:pPr algn="l"/>
            <a:r>
              <a:rPr lang="en-AU" sz="1600" dirty="0"/>
              <a:t>Division</a:t>
            </a:r>
          </a:p>
        </p:txBody>
      </p:sp>
      <p:sp>
        <p:nvSpPr>
          <p:cNvPr id="2" name="Title 1"/>
          <p:cNvSpPr>
            <a:spLocks noGrp="1"/>
          </p:cNvSpPr>
          <p:nvPr>
            <p:ph type="ctrTitle" hasCustomPrompt="1"/>
          </p:nvPr>
        </p:nvSpPr>
        <p:spPr>
          <a:xfrm>
            <a:off x="3995936" y="2204864"/>
            <a:ext cx="4402864" cy="1368152"/>
          </a:xfrm>
        </p:spPr>
        <p:txBody>
          <a:bodyPr anchor="t" anchorCtr="0">
            <a:normAutofit/>
          </a:bodyPr>
          <a:lstStyle>
            <a:lvl1pPr algn="l">
              <a:defRPr sz="3600" b="1">
                <a:solidFill>
                  <a:schemeClr val="bg1"/>
                </a:solidFill>
                <a:latin typeface="Arial" pitchFamily="34" charset="0"/>
                <a:cs typeface="Arial" pitchFamily="34" charset="0"/>
              </a:defRPr>
            </a:lvl1pPr>
          </a:lstStyle>
          <a:p>
            <a:r>
              <a:rPr lang="en-US" dirty="0"/>
              <a:t>Presentation title</a:t>
            </a:r>
            <a:endParaRPr lang="en-AU" dirty="0"/>
          </a:p>
        </p:txBody>
      </p:sp>
    </p:spTree>
    <p:extLst>
      <p:ext uri="{BB962C8B-B14F-4D97-AF65-F5344CB8AC3E}">
        <p14:creationId xmlns:p14="http://schemas.microsoft.com/office/powerpoint/2010/main" val="1325953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Single Content Fram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hasCustomPrompt="1"/>
          </p:nvPr>
        </p:nvSpPr>
        <p:spPr>
          <a:xfrm>
            <a:off x="449264" y="1124744"/>
            <a:ext cx="8237536" cy="720000"/>
          </a:xfrm>
        </p:spPr>
        <p:txBody>
          <a:bodyPr>
            <a:normAutofit/>
          </a:bodyPr>
          <a:lstStyle>
            <a:lvl1pPr algn="l">
              <a:defRPr sz="2400" b="1">
                <a:latin typeface="Arial" pitchFamily="34" charset="0"/>
                <a:cs typeface="Arial" pitchFamily="34" charset="0"/>
              </a:defRPr>
            </a:lvl1pPr>
          </a:lstStyle>
          <a:p>
            <a:r>
              <a:rPr lang="en-US" dirty="0"/>
              <a:t>Title</a:t>
            </a:r>
            <a:endParaRPr lang="en-AU" dirty="0"/>
          </a:p>
        </p:txBody>
      </p:sp>
      <p:sp>
        <p:nvSpPr>
          <p:cNvPr id="3" name="Content Placeholder 2"/>
          <p:cNvSpPr>
            <a:spLocks noGrp="1"/>
          </p:cNvSpPr>
          <p:nvPr>
            <p:ph idx="1" hasCustomPrompt="1"/>
          </p:nvPr>
        </p:nvSpPr>
        <p:spPr>
          <a:xfrm>
            <a:off x="449262" y="1988839"/>
            <a:ext cx="8237537" cy="4140000"/>
          </a:xfrm>
        </p:spPr>
        <p:txBody>
          <a:bodyPr>
            <a:normAutofit/>
          </a:bodyPr>
          <a:lstStyle>
            <a:lvl1pPr marL="342900" indent="-342900">
              <a:buClr>
                <a:schemeClr val="accent1"/>
              </a:buClr>
              <a:buFont typeface="Arial" pitchFamily="34" charset="0"/>
              <a:buChar char="&gt;"/>
              <a:defRPr sz="1600">
                <a:latin typeface="Arial" pitchFamily="34" charset="0"/>
                <a:cs typeface="Arial" pitchFamily="34" charset="0"/>
              </a:defRPr>
            </a:lvl1pPr>
            <a:lvl2pPr>
              <a:defRPr sz="1600">
                <a:latin typeface="Arial" pitchFamily="34" charset="0"/>
                <a:cs typeface="Arial" pitchFamily="34" charset="0"/>
              </a:defRPr>
            </a:lvl2pPr>
            <a:lvl3pPr>
              <a:defRPr sz="1600">
                <a:latin typeface="Arial" pitchFamily="34" charset="0"/>
                <a:cs typeface="Arial" pitchFamily="34" charset="0"/>
              </a:defRPr>
            </a:lvl3pPr>
            <a:lvl4pPr>
              <a:defRPr sz="1600">
                <a:latin typeface="Arial" pitchFamily="34" charset="0"/>
                <a:cs typeface="Arial" pitchFamily="34" charset="0"/>
              </a:defRPr>
            </a:lvl4pPr>
            <a:lvl5pPr>
              <a:buFont typeface="Arial" pitchFamily="34" charset="0"/>
              <a:buChar char="•"/>
              <a:defRPr sz="1600">
                <a:latin typeface="Arial" pitchFamily="34" charset="0"/>
                <a:cs typeface="Arial"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Footer Placeholder 3"/>
          <p:cNvSpPr>
            <a:spLocks noGrp="1"/>
          </p:cNvSpPr>
          <p:nvPr>
            <p:ph type="ftr" sz="quarter" idx="10"/>
          </p:nvPr>
        </p:nvSpPr>
        <p:spPr/>
        <p:txBody>
          <a:bodyPr/>
          <a:lstStyle/>
          <a:p>
            <a:endParaRPr lang="en-AU" dirty="0"/>
          </a:p>
        </p:txBody>
      </p:sp>
      <p:sp>
        <p:nvSpPr>
          <p:cNvPr id="8" name="Slide Number Placeholder 7"/>
          <p:cNvSpPr>
            <a:spLocks noGrp="1"/>
          </p:cNvSpPr>
          <p:nvPr>
            <p:ph type="sldNum" sz="quarter" idx="11"/>
          </p:nvPr>
        </p:nvSpPr>
        <p:spPr/>
        <p:txBody>
          <a:bodyPr/>
          <a:lstStyle/>
          <a:p>
            <a:fld id="{86E717AB-408B-4865-94A4-14D6E17F4910}"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wo Content Frames">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hasCustomPrompt="1"/>
          </p:nvPr>
        </p:nvSpPr>
        <p:spPr>
          <a:xfrm>
            <a:off x="449264" y="1123200"/>
            <a:ext cx="8237536" cy="720000"/>
          </a:xfrm>
        </p:spPr>
        <p:txBody>
          <a:bodyPr>
            <a:normAutofit/>
          </a:bodyPr>
          <a:lstStyle>
            <a:lvl1pPr algn="l">
              <a:defRPr sz="2400" b="1">
                <a:latin typeface="Arial" pitchFamily="34" charset="0"/>
                <a:cs typeface="Arial" pitchFamily="34" charset="0"/>
              </a:defRPr>
            </a:lvl1pPr>
          </a:lstStyle>
          <a:p>
            <a:r>
              <a:rPr lang="en-US" dirty="0"/>
              <a:t>Title</a:t>
            </a:r>
            <a:endParaRPr lang="en-AU" dirty="0"/>
          </a:p>
        </p:txBody>
      </p:sp>
      <p:sp>
        <p:nvSpPr>
          <p:cNvPr id="3" name="Content Placeholder 2"/>
          <p:cNvSpPr>
            <a:spLocks noGrp="1"/>
          </p:cNvSpPr>
          <p:nvPr>
            <p:ph sz="half" idx="1" hasCustomPrompt="1"/>
          </p:nvPr>
        </p:nvSpPr>
        <p:spPr>
          <a:xfrm>
            <a:off x="449263" y="1990800"/>
            <a:ext cx="4046537" cy="4140000"/>
          </a:xfrm>
        </p:spPr>
        <p:txBody>
          <a:bodyPr>
            <a:normAutofit/>
          </a:bodyPr>
          <a:lstStyle>
            <a:lvl1pPr>
              <a:buClr>
                <a:schemeClr val="accent1"/>
              </a:buClr>
              <a:buFont typeface="Arial" pitchFamily="34" charset="0"/>
              <a:buChar char="&gt;"/>
              <a:defRPr sz="1600"/>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Content Placeholder 3"/>
          <p:cNvSpPr>
            <a:spLocks noGrp="1"/>
          </p:cNvSpPr>
          <p:nvPr>
            <p:ph sz="half" idx="2" hasCustomPrompt="1"/>
          </p:nvPr>
        </p:nvSpPr>
        <p:spPr>
          <a:xfrm>
            <a:off x="4648200" y="1990800"/>
            <a:ext cx="4038600" cy="4140000"/>
          </a:xfrm>
        </p:spPr>
        <p:txBody>
          <a:bodyPr>
            <a:normAutofit/>
          </a:bodyPr>
          <a:lstStyle>
            <a:lvl1pPr>
              <a:buClr>
                <a:schemeClr val="accent1"/>
              </a:buClr>
              <a:buFont typeface="Arial" pitchFamily="34" charset="0"/>
              <a:buChar char="&gt;"/>
              <a:defRPr sz="1600"/>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Footer Placeholder 4"/>
          <p:cNvSpPr>
            <a:spLocks noGrp="1"/>
          </p:cNvSpPr>
          <p:nvPr>
            <p:ph type="ftr" sz="quarter" idx="10"/>
          </p:nvPr>
        </p:nvSpPr>
        <p:spPr/>
        <p:txBody>
          <a:bodyPr/>
          <a:lstStyle/>
          <a:p>
            <a:endParaRPr lang="en-AU" dirty="0"/>
          </a:p>
        </p:txBody>
      </p:sp>
      <p:sp>
        <p:nvSpPr>
          <p:cNvPr id="9" name="Slide Number Placeholder 8"/>
          <p:cNvSpPr>
            <a:spLocks noGrp="1"/>
          </p:cNvSpPr>
          <p:nvPr>
            <p:ph type="sldNum" sz="quarter" idx="11"/>
          </p:nvPr>
        </p:nvSpPr>
        <p:spPr/>
        <p:txBody>
          <a:bodyPr/>
          <a:lstStyle/>
          <a:p>
            <a:fld id="{86E717AB-408B-4865-94A4-14D6E17F4910}"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Main Title and Two Titles &amp; Content Frames">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hasCustomPrompt="1"/>
          </p:nvPr>
        </p:nvSpPr>
        <p:spPr>
          <a:xfrm>
            <a:off x="449263" y="1123200"/>
            <a:ext cx="8230602" cy="720000"/>
          </a:xfrm>
        </p:spPr>
        <p:txBody>
          <a:bodyPr>
            <a:normAutofit/>
          </a:bodyPr>
          <a:lstStyle>
            <a:lvl1pPr algn="l">
              <a:defRPr sz="2400" b="1">
                <a:latin typeface="Arial" pitchFamily="34" charset="0"/>
                <a:cs typeface="Arial" pitchFamily="34" charset="0"/>
              </a:defRPr>
            </a:lvl1pPr>
          </a:lstStyle>
          <a:p>
            <a:r>
              <a:rPr lang="en-US" dirty="0"/>
              <a:t>Title</a:t>
            </a:r>
            <a:endParaRPr lang="en-AU" dirty="0"/>
          </a:p>
        </p:txBody>
      </p:sp>
      <p:sp>
        <p:nvSpPr>
          <p:cNvPr id="3" name="Content Placeholder 2"/>
          <p:cNvSpPr>
            <a:spLocks noGrp="1"/>
          </p:cNvSpPr>
          <p:nvPr>
            <p:ph sz="half" idx="1" hasCustomPrompt="1"/>
          </p:nvPr>
        </p:nvSpPr>
        <p:spPr>
          <a:xfrm>
            <a:off x="449263" y="2420888"/>
            <a:ext cx="4039601" cy="3709912"/>
          </a:xfrm>
        </p:spPr>
        <p:txBody>
          <a:bodyPr>
            <a:normAutofit/>
          </a:bodyPr>
          <a:lstStyle>
            <a:lvl1pPr>
              <a:buClr>
                <a:schemeClr val="accent1"/>
              </a:buClr>
              <a:buFont typeface="Arial" pitchFamily="34" charset="0"/>
              <a:buChar char="&gt;"/>
              <a:defRPr sz="1600"/>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Content Placeholder 3"/>
          <p:cNvSpPr>
            <a:spLocks noGrp="1"/>
          </p:cNvSpPr>
          <p:nvPr>
            <p:ph sz="half" idx="2" hasCustomPrompt="1"/>
          </p:nvPr>
        </p:nvSpPr>
        <p:spPr>
          <a:xfrm>
            <a:off x="4648200" y="2420888"/>
            <a:ext cx="4038600" cy="3709912"/>
          </a:xfrm>
        </p:spPr>
        <p:txBody>
          <a:bodyPr>
            <a:normAutofit/>
          </a:bodyPr>
          <a:lstStyle>
            <a:lvl1pPr>
              <a:buClr>
                <a:schemeClr val="accent1"/>
              </a:buClr>
              <a:buFont typeface="Arial" pitchFamily="34" charset="0"/>
              <a:buChar char="&gt;"/>
              <a:defRPr sz="1600"/>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Footer Placeholder 4"/>
          <p:cNvSpPr>
            <a:spLocks noGrp="1"/>
          </p:cNvSpPr>
          <p:nvPr>
            <p:ph type="ftr" sz="quarter" idx="10"/>
          </p:nvPr>
        </p:nvSpPr>
        <p:spPr>
          <a:xfrm>
            <a:off x="449263" y="6356350"/>
            <a:ext cx="2895600" cy="365125"/>
          </a:xfrm>
        </p:spPr>
        <p:txBody>
          <a:bodyPr/>
          <a:lstStyle/>
          <a:p>
            <a:endParaRPr lang="en-AU" dirty="0"/>
          </a:p>
        </p:txBody>
      </p:sp>
      <p:sp>
        <p:nvSpPr>
          <p:cNvPr id="9" name="Slide Number Placeholder 8"/>
          <p:cNvSpPr>
            <a:spLocks noGrp="1"/>
          </p:cNvSpPr>
          <p:nvPr>
            <p:ph type="sldNum" sz="quarter" idx="11"/>
          </p:nvPr>
        </p:nvSpPr>
        <p:spPr/>
        <p:txBody>
          <a:bodyPr/>
          <a:lstStyle/>
          <a:p>
            <a:fld id="{86E717AB-408B-4865-94A4-14D6E17F4910}" type="slidenum">
              <a:rPr lang="en-AU" smtClean="0"/>
              <a:pPr/>
              <a:t>‹#›</a:t>
            </a:fld>
            <a:endParaRPr lang="en-AU"/>
          </a:p>
        </p:txBody>
      </p:sp>
      <p:sp>
        <p:nvSpPr>
          <p:cNvPr id="10" name="Content Placeholder 12"/>
          <p:cNvSpPr>
            <a:spLocks noGrp="1"/>
          </p:cNvSpPr>
          <p:nvPr>
            <p:ph sz="quarter" idx="12" hasCustomPrompt="1"/>
          </p:nvPr>
        </p:nvSpPr>
        <p:spPr>
          <a:xfrm>
            <a:off x="449263" y="1983360"/>
            <a:ext cx="4046536" cy="365519"/>
          </a:xfrm>
          <a:solidFill>
            <a:schemeClr val="accent1"/>
          </a:solidFill>
        </p:spPr>
        <p:txBody>
          <a:bodyPr lIns="108000" anchor="ctr" anchorCtr="0"/>
          <a:lstStyle>
            <a:lvl1pPr marL="0" indent="0">
              <a:buNone/>
              <a:defRPr b="1">
                <a:solidFill>
                  <a:srgbClr val="FFFFFF"/>
                </a:solidFill>
              </a:defRPr>
            </a:lvl1pPr>
          </a:lstStyle>
          <a:p>
            <a:pPr lvl="0"/>
            <a:r>
              <a:rPr lang="en-US" dirty="0"/>
              <a:t>TITLE</a:t>
            </a:r>
          </a:p>
        </p:txBody>
      </p:sp>
      <p:sp>
        <p:nvSpPr>
          <p:cNvPr id="11" name="Content Placeholder 12"/>
          <p:cNvSpPr>
            <a:spLocks noGrp="1"/>
          </p:cNvSpPr>
          <p:nvPr>
            <p:ph sz="quarter" idx="13" hasCustomPrompt="1"/>
          </p:nvPr>
        </p:nvSpPr>
        <p:spPr>
          <a:xfrm>
            <a:off x="4648200" y="1983360"/>
            <a:ext cx="4039602" cy="365519"/>
          </a:xfrm>
          <a:solidFill>
            <a:schemeClr val="accent4"/>
          </a:solidFill>
        </p:spPr>
        <p:txBody>
          <a:bodyPr lIns="108000" anchor="ctr" anchorCtr="0"/>
          <a:lstStyle>
            <a:lvl1pPr marL="0" indent="0">
              <a:buNone/>
              <a:defRPr b="1">
                <a:solidFill>
                  <a:srgbClr val="FFFFFF"/>
                </a:solidFill>
              </a:defRPr>
            </a:lvl1pPr>
          </a:lstStyle>
          <a:p>
            <a:pPr lvl="0"/>
            <a:r>
              <a:rPr lang="en-US" dirty="0"/>
              <a:t>TITLE</a:t>
            </a:r>
          </a:p>
        </p:txBody>
      </p:sp>
    </p:spTree>
    <p:extLst>
      <p:ext uri="{BB962C8B-B14F-4D97-AF65-F5344CB8AC3E}">
        <p14:creationId xmlns:p14="http://schemas.microsoft.com/office/powerpoint/2010/main" val="3000996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Two Horizontal Content Frames">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hasCustomPrompt="1"/>
          </p:nvPr>
        </p:nvSpPr>
        <p:spPr>
          <a:xfrm>
            <a:off x="449264" y="1123200"/>
            <a:ext cx="8237535" cy="720000"/>
          </a:xfrm>
        </p:spPr>
        <p:txBody>
          <a:bodyPr>
            <a:normAutofit/>
          </a:bodyPr>
          <a:lstStyle>
            <a:lvl1pPr algn="l">
              <a:defRPr sz="2400" b="1">
                <a:latin typeface="Arial" pitchFamily="34" charset="0"/>
                <a:cs typeface="Arial" pitchFamily="34" charset="0"/>
              </a:defRPr>
            </a:lvl1pPr>
          </a:lstStyle>
          <a:p>
            <a:r>
              <a:rPr lang="en-US" dirty="0"/>
              <a:t>Title</a:t>
            </a:r>
            <a:endParaRPr lang="en-AU" dirty="0"/>
          </a:p>
        </p:txBody>
      </p:sp>
      <p:sp>
        <p:nvSpPr>
          <p:cNvPr id="3" name="Content Placeholder 2"/>
          <p:cNvSpPr>
            <a:spLocks noGrp="1"/>
          </p:cNvSpPr>
          <p:nvPr>
            <p:ph sz="half" idx="1" hasCustomPrompt="1"/>
          </p:nvPr>
        </p:nvSpPr>
        <p:spPr>
          <a:xfrm>
            <a:off x="449263" y="1990800"/>
            <a:ext cx="8237535" cy="1979999"/>
          </a:xfrm>
        </p:spPr>
        <p:txBody>
          <a:bodyPr>
            <a:normAutofit/>
          </a:bodyPr>
          <a:lstStyle>
            <a:lvl1pPr>
              <a:buClr>
                <a:schemeClr val="accent1"/>
              </a:buClr>
              <a:buFont typeface="Arial" pitchFamily="34" charset="0"/>
              <a:buChar char="&gt;"/>
              <a:defRPr sz="1600"/>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Footer Placeholder 4"/>
          <p:cNvSpPr>
            <a:spLocks noGrp="1"/>
          </p:cNvSpPr>
          <p:nvPr>
            <p:ph type="ftr" sz="quarter" idx="10"/>
          </p:nvPr>
        </p:nvSpPr>
        <p:spPr/>
        <p:txBody>
          <a:bodyPr/>
          <a:lstStyle/>
          <a:p>
            <a:endParaRPr lang="en-AU" dirty="0"/>
          </a:p>
        </p:txBody>
      </p:sp>
      <p:sp>
        <p:nvSpPr>
          <p:cNvPr id="9" name="Slide Number Placeholder 8"/>
          <p:cNvSpPr>
            <a:spLocks noGrp="1"/>
          </p:cNvSpPr>
          <p:nvPr>
            <p:ph type="sldNum" sz="quarter" idx="11"/>
          </p:nvPr>
        </p:nvSpPr>
        <p:spPr/>
        <p:txBody>
          <a:bodyPr/>
          <a:lstStyle/>
          <a:p>
            <a:fld id="{86E717AB-408B-4865-94A4-14D6E17F4910}" type="slidenum">
              <a:rPr lang="en-AU" smtClean="0"/>
              <a:pPr/>
              <a:t>‹#›</a:t>
            </a:fld>
            <a:endParaRPr lang="en-AU"/>
          </a:p>
        </p:txBody>
      </p:sp>
      <p:sp>
        <p:nvSpPr>
          <p:cNvPr id="10" name="Content Placeholder 2"/>
          <p:cNvSpPr>
            <a:spLocks noGrp="1"/>
          </p:cNvSpPr>
          <p:nvPr>
            <p:ph sz="half" idx="12" hasCustomPrompt="1"/>
          </p:nvPr>
        </p:nvSpPr>
        <p:spPr>
          <a:xfrm>
            <a:off x="449263" y="4167665"/>
            <a:ext cx="8237535" cy="1963133"/>
          </a:xfrm>
        </p:spPr>
        <p:txBody>
          <a:bodyPr>
            <a:normAutofit/>
          </a:bodyPr>
          <a:lstStyle>
            <a:lvl1pPr>
              <a:buClr>
                <a:schemeClr val="accent1"/>
              </a:buClr>
              <a:buFont typeface="Arial" pitchFamily="34" charset="0"/>
              <a:buChar char="&gt;"/>
              <a:defRPr sz="1600"/>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2620712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Titles &amp; Horizontal Content Frames">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hasCustomPrompt="1"/>
          </p:nvPr>
        </p:nvSpPr>
        <p:spPr>
          <a:xfrm>
            <a:off x="449264" y="1123200"/>
            <a:ext cx="8237535" cy="720000"/>
          </a:xfrm>
        </p:spPr>
        <p:txBody>
          <a:bodyPr>
            <a:normAutofit/>
          </a:bodyPr>
          <a:lstStyle>
            <a:lvl1pPr algn="l">
              <a:defRPr sz="2400" b="1">
                <a:latin typeface="Arial" pitchFamily="34" charset="0"/>
                <a:cs typeface="Arial" pitchFamily="34" charset="0"/>
              </a:defRPr>
            </a:lvl1pPr>
          </a:lstStyle>
          <a:p>
            <a:r>
              <a:rPr lang="en-US" dirty="0"/>
              <a:t>Title</a:t>
            </a:r>
            <a:endParaRPr lang="en-AU" dirty="0"/>
          </a:p>
        </p:txBody>
      </p:sp>
      <p:sp>
        <p:nvSpPr>
          <p:cNvPr id="3" name="Content Placeholder 2"/>
          <p:cNvSpPr>
            <a:spLocks noGrp="1"/>
          </p:cNvSpPr>
          <p:nvPr>
            <p:ph sz="half" idx="1" hasCustomPrompt="1"/>
          </p:nvPr>
        </p:nvSpPr>
        <p:spPr>
          <a:xfrm>
            <a:off x="899593" y="1990800"/>
            <a:ext cx="7787206" cy="1979999"/>
          </a:xfrm>
        </p:spPr>
        <p:txBody>
          <a:bodyPr>
            <a:normAutofit/>
          </a:bodyPr>
          <a:lstStyle>
            <a:lvl1pPr>
              <a:buClr>
                <a:schemeClr val="accent1"/>
              </a:buClr>
              <a:buFont typeface="Arial" pitchFamily="34" charset="0"/>
              <a:buChar char="&gt;"/>
              <a:defRPr sz="1600"/>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Footer Placeholder 4"/>
          <p:cNvSpPr>
            <a:spLocks noGrp="1"/>
          </p:cNvSpPr>
          <p:nvPr>
            <p:ph type="ftr" sz="quarter" idx="10"/>
          </p:nvPr>
        </p:nvSpPr>
        <p:spPr/>
        <p:txBody>
          <a:bodyPr/>
          <a:lstStyle/>
          <a:p>
            <a:endParaRPr lang="en-AU" dirty="0"/>
          </a:p>
        </p:txBody>
      </p:sp>
      <p:sp>
        <p:nvSpPr>
          <p:cNvPr id="9" name="Slide Number Placeholder 8"/>
          <p:cNvSpPr>
            <a:spLocks noGrp="1"/>
          </p:cNvSpPr>
          <p:nvPr>
            <p:ph type="sldNum" sz="quarter" idx="11"/>
          </p:nvPr>
        </p:nvSpPr>
        <p:spPr/>
        <p:txBody>
          <a:bodyPr/>
          <a:lstStyle/>
          <a:p>
            <a:fld id="{86E717AB-408B-4865-94A4-14D6E17F4910}" type="slidenum">
              <a:rPr lang="en-AU" smtClean="0"/>
              <a:pPr/>
              <a:t>‹#›</a:t>
            </a:fld>
            <a:endParaRPr lang="en-AU"/>
          </a:p>
        </p:txBody>
      </p:sp>
      <p:sp>
        <p:nvSpPr>
          <p:cNvPr id="10" name="Content Placeholder 2"/>
          <p:cNvSpPr>
            <a:spLocks noGrp="1"/>
          </p:cNvSpPr>
          <p:nvPr>
            <p:ph sz="half" idx="12" hasCustomPrompt="1"/>
          </p:nvPr>
        </p:nvSpPr>
        <p:spPr>
          <a:xfrm>
            <a:off x="899593" y="4167665"/>
            <a:ext cx="7787206" cy="1963133"/>
          </a:xfrm>
        </p:spPr>
        <p:txBody>
          <a:bodyPr>
            <a:normAutofit/>
          </a:bodyPr>
          <a:lstStyle>
            <a:lvl1pPr>
              <a:buClr>
                <a:schemeClr val="accent1"/>
              </a:buClr>
              <a:buFont typeface="Arial" pitchFamily="34" charset="0"/>
              <a:buChar char="&gt;"/>
              <a:defRPr sz="1600"/>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11" name="Content Placeholder 2"/>
          <p:cNvSpPr>
            <a:spLocks noGrp="1"/>
          </p:cNvSpPr>
          <p:nvPr>
            <p:ph sz="half" idx="13" hasCustomPrompt="1"/>
          </p:nvPr>
        </p:nvSpPr>
        <p:spPr>
          <a:xfrm>
            <a:off x="449264" y="1990800"/>
            <a:ext cx="364495" cy="1979999"/>
          </a:xfrm>
          <a:solidFill>
            <a:schemeClr val="accent1"/>
          </a:solidFill>
        </p:spPr>
        <p:txBody>
          <a:bodyPr vert="vert270" anchor="ctr" anchorCtr="0">
            <a:normAutofit/>
          </a:bodyPr>
          <a:lstStyle>
            <a:lvl1pPr marL="0" indent="0" algn="ctr">
              <a:buClr>
                <a:schemeClr val="accent1"/>
              </a:buClr>
              <a:buFont typeface="Arial" pitchFamily="34" charset="0"/>
              <a:buNone/>
              <a:defRPr sz="1600" b="1">
                <a:solidFill>
                  <a:srgbClr val="FFFFFF"/>
                </a:solidFill>
              </a:defRPr>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AU" b="1" dirty="0"/>
              <a:t>TITLE</a:t>
            </a:r>
            <a:endParaRPr lang="en-AU" dirty="0"/>
          </a:p>
        </p:txBody>
      </p:sp>
      <p:sp>
        <p:nvSpPr>
          <p:cNvPr id="12" name="Content Placeholder 2"/>
          <p:cNvSpPr>
            <a:spLocks noGrp="1"/>
          </p:cNvSpPr>
          <p:nvPr>
            <p:ph sz="half" idx="14" hasCustomPrompt="1"/>
          </p:nvPr>
        </p:nvSpPr>
        <p:spPr>
          <a:xfrm>
            <a:off x="449264" y="4167665"/>
            <a:ext cx="364495" cy="1963133"/>
          </a:xfrm>
          <a:solidFill>
            <a:srgbClr val="690505"/>
          </a:solidFill>
        </p:spPr>
        <p:txBody>
          <a:bodyPr vert="vert270" anchor="ctr" anchorCtr="0">
            <a:normAutofit/>
          </a:bodyPr>
          <a:lstStyle>
            <a:lvl1pPr marL="0" indent="0" algn="ctr">
              <a:buClr>
                <a:schemeClr val="accent1"/>
              </a:buClr>
              <a:buFont typeface="Arial" pitchFamily="34" charset="0"/>
              <a:buNone/>
              <a:defRPr sz="1600" b="1">
                <a:solidFill>
                  <a:srgbClr val="FFFFFF"/>
                </a:solidFill>
              </a:defRPr>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AU" b="1" dirty="0"/>
              <a:t>TITLE</a:t>
            </a:r>
            <a:endParaRPr lang="en-AU" dirty="0"/>
          </a:p>
        </p:txBody>
      </p:sp>
    </p:spTree>
    <p:extLst>
      <p:ext uri="{BB962C8B-B14F-4D97-AF65-F5344CB8AC3E}">
        <p14:creationId xmlns:p14="http://schemas.microsoft.com/office/powerpoint/2010/main" val="582117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Content and Char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49263" y="1123200"/>
            <a:ext cx="8229600" cy="720000"/>
          </a:xfrm>
        </p:spPr>
        <p:txBody>
          <a:bodyPr>
            <a:normAutofit/>
          </a:bodyPr>
          <a:lstStyle>
            <a:lvl1pPr algn="l">
              <a:defRPr sz="2800" b="1">
                <a:latin typeface="Arial" pitchFamily="34" charset="0"/>
                <a:cs typeface="Arial" pitchFamily="34" charset="0"/>
              </a:defRPr>
            </a:lvl1pPr>
          </a:lstStyle>
          <a:p>
            <a:r>
              <a:rPr lang="en-US"/>
              <a:t>Click to edit Master title style</a:t>
            </a:r>
            <a:endParaRPr lang="en-AU" dirty="0"/>
          </a:p>
        </p:txBody>
      </p:sp>
      <p:sp>
        <p:nvSpPr>
          <p:cNvPr id="3" name="Content Placeholder 2"/>
          <p:cNvSpPr>
            <a:spLocks noGrp="1"/>
          </p:cNvSpPr>
          <p:nvPr>
            <p:ph sz="half" idx="1" hasCustomPrompt="1"/>
          </p:nvPr>
        </p:nvSpPr>
        <p:spPr>
          <a:xfrm>
            <a:off x="449263" y="1990800"/>
            <a:ext cx="4038600" cy="4140000"/>
          </a:xfrm>
        </p:spPr>
        <p:txBody>
          <a:bodyPr>
            <a:normAutofit/>
          </a:bodyPr>
          <a:lstStyle>
            <a:lvl1pPr>
              <a:buClr>
                <a:schemeClr val="accent1"/>
              </a:buClr>
              <a:buFont typeface="Arial" pitchFamily="34" charset="0"/>
              <a:buChar char="&gt;"/>
              <a:defRPr sz="1600"/>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10" name="Chart Placeholder 9"/>
          <p:cNvSpPr>
            <a:spLocks noGrp="1"/>
          </p:cNvSpPr>
          <p:nvPr>
            <p:ph type="chart" sz="quarter" idx="13"/>
          </p:nvPr>
        </p:nvSpPr>
        <p:spPr>
          <a:xfrm>
            <a:off x="4647600" y="1989138"/>
            <a:ext cx="4048725" cy="4140200"/>
          </a:xfrm>
        </p:spPr>
        <p:txBody>
          <a:bodyPr>
            <a:normAutofit/>
          </a:bodyPr>
          <a:lstStyle>
            <a:lvl1pPr>
              <a:buClr>
                <a:schemeClr val="accent1"/>
              </a:buClr>
              <a:buFont typeface="Arial" pitchFamily="34" charset="0"/>
              <a:buChar char="&gt;"/>
              <a:defRPr sz="1600"/>
            </a:lvl1pPr>
          </a:lstStyle>
          <a:p>
            <a:r>
              <a:rPr lang="en-US"/>
              <a:t>Click icon to add chart</a:t>
            </a:r>
            <a:endParaRPr lang="en-AU" dirty="0"/>
          </a:p>
        </p:txBody>
      </p:sp>
      <p:sp>
        <p:nvSpPr>
          <p:cNvPr id="4" name="Footer Placeholder 3"/>
          <p:cNvSpPr>
            <a:spLocks noGrp="1"/>
          </p:cNvSpPr>
          <p:nvPr>
            <p:ph type="ftr" sz="quarter" idx="14"/>
          </p:nvPr>
        </p:nvSpPr>
        <p:spPr>
          <a:xfrm>
            <a:off x="449263" y="6356350"/>
            <a:ext cx="2895600" cy="365125"/>
          </a:xfrm>
        </p:spPr>
        <p:txBody>
          <a:bodyPr/>
          <a:lstStyle/>
          <a:p>
            <a:endParaRPr lang="en-AU" dirty="0"/>
          </a:p>
        </p:txBody>
      </p:sp>
      <p:sp>
        <p:nvSpPr>
          <p:cNvPr id="5" name="Slide Number Placeholder 4"/>
          <p:cNvSpPr>
            <a:spLocks noGrp="1"/>
          </p:cNvSpPr>
          <p:nvPr>
            <p:ph type="sldNum" sz="quarter" idx="15"/>
          </p:nvPr>
        </p:nvSpPr>
        <p:spPr/>
        <p:txBody>
          <a:bodyPr/>
          <a:lstStyle/>
          <a:p>
            <a:fld id="{86E717AB-408B-4865-94A4-14D6E17F4910}"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3 Content">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49263" y="1123200"/>
            <a:ext cx="8229600" cy="720000"/>
          </a:xfrm>
        </p:spPr>
        <p:txBody>
          <a:bodyPr>
            <a:normAutofit/>
          </a:bodyPr>
          <a:lstStyle>
            <a:lvl1pPr algn="l">
              <a:defRPr sz="2800" b="1">
                <a:latin typeface="Arial" pitchFamily="34" charset="0"/>
                <a:cs typeface="Arial" pitchFamily="34" charset="0"/>
              </a:defRPr>
            </a:lvl1pPr>
          </a:lstStyle>
          <a:p>
            <a:r>
              <a:rPr lang="en-US"/>
              <a:t>Click to edit Master title style</a:t>
            </a:r>
            <a:endParaRPr lang="en-AU" dirty="0"/>
          </a:p>
        </p:txBody>
      </p:sp>
      <p:sp>
        <p:nvSpPr>
          <p:cNvPr id="3" name="Content Placeholder 2"/>
          <p:cNvSpPr>
            <a:spLocks noGrp="1"/>
          </p:cNvSpPr>
          <p:nvPr>
            <p:ph sz="half" idx="1" hasCustomPrompt="1"/>
          </p:nvPr>
        </p:nvSpPr>
        <p:spPr>
          <a:xfrm>
            <a:off x="449263" y="1990800"/>
            <a:ext cx="4038600" cy="1981125"/>
          </a:xfrm>
        </p:spPr>
        <p:txBody>
          <a:bodyPr>
            <a:normAutofit/>
          </a:bodyPr>
          <a:lstStyle>
            <a:lvl1pPr>
              <a:buClr>
                <a:schemeClr val="accent1"/>
              </a:buClr>
              <a:buFont typeface="Arial" pitchFamily="34" charset="0"/>
              <a:buChar char="&gt;"/>
              <a:defRPr sz="1600"/>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Footer Placeholder 3"/>
          <p:cNvSpPr>
            <a:spLocks noGrp="1"/>
          </p:cNvSpPr>
          <p:nvPr>
            <p:ph type="ftr" sz="quarter" idx="14"/>
          </p:nvPr>
        </p:nvSpPr>
        <p:spPr>
          <a:xfrm>
            <a:off x="449263" y="6356350"/>
            <a:ext cx="2895600" cy="365125"/>
          </a:xfrm>
        </p:spPr>
        <p:txBody>
          <a:bodyPr/>
          <a:lstStyle/>
          <a:p>
            <a:endParaRPr lang="en-AU" dirty="0"/>
          </a:p>
        </p:txBody>
      </p:sp>
      <p:sp>
        <p:nvSpPr>
          <p:cNvPr id="5" name="Slide Number Placeholder 4"/>
          <p:cNvSpPr>
            <a:spLocks noGrp="1"/>
          </p:cNvSpPr>
          <p:nvPr>
            <p:ph type="sldNum" sz="quarter" idx="15"/>
          </p:nvPr>
        </p:nvSpPr>
        <p:spPr/>
        <p:txBody>
          <a:bodyPr/>
          <a:lstStyle/>
          <a:p>
            <a:fld id="{86E717AB-408B-4865-94A4-14D6E17F4910}" type="slidenum">
              <a:rPr lang="en-AU" smtClean="0"/>
              <a:pPr/>
              <a:t>‹#›</a:t>
            </a:fld>
            <a:endParaRPr lang="en-AU"/>
          </a:p>
        </p:txBody>
      </p:sp>
      <p:sp>
        <p:nvSpPr>
          <p:cNvPr id="9" name="Content Placeholder 2"/>
          <p:cNvSpPr>
            <a:spLocks noGrp="1"/>
          </p:cNvSpPr>
          <p:nvPr>
            <p:ph sz="half" idx="16" hasCustomPrompt="1"/>
          </p:nvPr>
        </p:nvSpPr>
        <p:spPr>
          <a:xfrm>
            <a:off x="444500" y="4148213"/>
            <a:ext cx="4038600" cy="1981125"/>
          </a:xfrm>
        </p:spPr>
        <p:txBody>
          <a:bodyPr>
            <a:normAutofit/>
          </a:bodyPr>
          <a:lstStyle>
            <a:lvl1pPr>
              <a:buClr>
                <a:schemeClr val="accent1"/>
              </a:buClr>
              <a:buFont typeface="Arial" pitchFamily="34" charset="0"/>
              <a:buChar char="&gt;"/>
              <a:defRPr sz="1600"/>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12" name="Content Placeholder 3"/>
          <p:cNvSpPr>
            <a:spLocks noGrp="1"/>
          </p:cNvSpPr>
          <p:nvPr>
            <p:ph sz="half" idx="2" hasCustomPrompt="1"/>
          </p:nvPr>
        </p:nvSpPr>
        <p:spPr>
          <a:xfrm>
            <a:off x="4648200" y="1990800"/>
            <a:ext cx="4038600" cy="4140000"/>
          </a:xfrm>
        </p:spPr>
        <p:txBody>
          <a:bodyPr>
            <a:normAutofit/>
          </a:bodyPr>
          <a:lstStyle>
            <a:lvl1pPr>
              <a:buClr>
                <a:schemeClr val="accent1"/>
              </a:buClr>
              <a:buFont typeface="Arial" pitchFamily="34" charset="0"/>
              <a:buChar char="&gt;"/>
              <a:defRPr sz="1600"/>
            </a:lvl1pPr>
            <a:lvl2pPr>
              <a:defRPr sz="1600"/>
            </a:lvl2pPr>
            <a:lvl3pPr>
              <a:defRPr sz="1600"/>
            </a:lvl3pPr>
            <a:lvl4pPr>
              <a:defRPr sz="1600"/>
            </a:lvl4pPr>
            <a:lvl5pPr>
              <a:buFont typeface="Arial" pitchFamily="34" charset="0"/>
              <a:buChar char="•"/>
              <a:defRPr sz="1600"/>
            </a:lvl5pPr>
            <a:lvl6pPr>
              <a:defRPr sz="1800"/>
            </a:lvl6pPr>
            <a:lvl7pPr>
              <a:defRPr sz="1800"/>
            </a:lvl7pPr>
            <a:lvl8pPr>
              <a:defRPr sz="1800"/>
            </a:lvl8pPr>
            <a:lvl9pPr>
              <a:defRPr sz="1800"/>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1838792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5" name="Footer Placeholder 4"/>
          <p:cNvSpPr>
            <a:spLocks noGrp="1"/>
          </p:cNvSpPr>
          <p:nvPr>
            <p:ph type="ftr" sz="quarter" idx="3"/>
          </p:nvPr>
        </p:nvSpPr>
        <p:spPr>
          <a:xfrm>
            <a:off x="449263" y="6356350"/>
            <a:ext cx="2895600" cy="365125"/>
          </a:xfrm>
          <a:prstGeom prst="rect">
            <a:avLst/>
          </a:prstGeom>
        </p:spPr>
        <p:txBody>
          <a:bodyPr vert="horz" lIns="91440" tIns="45720" rIns="91440" bIns="45720" rtlCol="0" anchor="ctr"/>
          <a:lstStyle>
            <a:lvl1pPr algn="l">
              <a:defRPr sz="1000">
                <a:solidFill>
                  <a:schemeClr val="tx1">
                    <a:tint val="75000"/>
                  </a:schemeClr>
                </a:solidFill>
                <a:latin typeface="Arial"/>
                <a:cs typeface="Arial"/>
              </a:defRPr>
            </a:lvl1pPr>
          </a:lstStyle>
          <a:p>
            <a:endParaRPr lang="en-AU"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latin typeface="Arial"/>
                <a:cs typeface="Arial"/>
              </a:defRPr>
            </a:lvl1pPr>
          </a:lstStyle>
          <a:p>
            <a:fld id="{86E717AB-408B-4865-94A4-14D6E17F4910}"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7" r:id="rId2"/>
    <p:sldLayoutId id="2147483650" r:id="rId3"/>
    <p:sldLayoutId id="2147483652" r:id="rId4"/>
    <p:sldLayoutId id="2147483679" r:id="rId5"/>
    <p:sldLayoutId id="2147483680" r:id="rId6"/>
    <p:sldLayoutId id="2147483681" r:id="rId7"/>
    <p:sldLayoutId id="2147483656" r:id="rId8"/>
    <p:sldLayoutId id="2147483682" r:id="rId9"/>
    <p:sldLayoutId id="2147483683" r:id="rId10"/>
    <p:sldLayoutId id="2147483684" r:id="rId11"/>
    <p:sldLayoutId id="2147483654" r:id="rId12"/>
    <p:sldLayoutId id="2147483655" r:id="rId13"/>
  </p:sldLayoutIdLst>
  <p:hf hdr="0" dt="0"/>
  <p:txStyles>
    <p:titleStyle>
      <a:lvl1pPr algn="l" defTabSz="914400" rtl="0" eaLnBrk="1" latinLnBrk="0" hangingPunct="1">
        <a:spcBef>
          <a:spcPct val="0"/>
        </a:spcBef>
        <a:buNone/>
        <a:defRPr sz="36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mailto:lara.bevan@ptv.vic.gov.au" TargetMode="External"/><Relationship Id="rId2" Type="http://schemas.openxmlformats.org/officeDocument/2006/relationships/hyperlink" Target="mailto:iuse.pass@ptv.vic.gov.au"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a:t>iUSEpass Pilot </a:t>
            </a:r>
            <a:br>
              <a:rPr lang="en-AU" dirty="0"/>
            </a:br>
            <a:r>
              <a:rPr lang="en-AU" i="1" dirty="0"/>
              <a:t>Challenges and Opportunities </a:t>
            </a:r>
          </a:p>
        </p:txBody>
      </p:sp>
      <p:sp>
        <p:nvSpPr>
          <p:cNvPr id="3" name="Text Placeholder 2"/>
          <p:cNvSpPr>
            <a:spLocks noGrp="1"/>
          </p:cNvSpPr>
          <p:nvPr>
            <p:ph type="body" sz="quarter" idx="10"/>
          </p:nvPr>
        </p:nvSpPr>
        <p:spPr/>
        <p:txBody>
          <a:bodyPr/>
          <a:lstStyle/>
          <a:p>
            <a:r>
              <a:rPr lang="en-AU" dirty="0"/>
              <a:t>Lara Bevan</a:t>
            </a:r>
          </a:p>
          <a:p>
            <a:r>
              <a:rPr lang="en-AU" dirty="0"/>
              <a:t>iUSE Relationship Manager</a:t>
            </a:r>
          </a:p>
        </p:txBody>
      </p:sp>
    </p:spTree>
    <p:extLst>
      <p:ext uri="{BB962C8B-B14F-4D97-AF65-F5344CB8AC3E}">
        <p14:creationId xmlns:p14="http://schemas.microsoft.com/office/powerpoint/2010/main" val="3092695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4" y="1268839"/>
            <a:ext cx="8237536" cy="720000"/>
          </a:xfrm>
        </p:spPr>
        <p:txBody>
          <a:bodyPr>
            <a:normAutofit/>
          </a:bodyPr>
          <a:lstStyle/>
          <a:p>
            <a:r>
              <a:rPr lang="en-AU" dirty="0"/>
              <a:t>Opportunities – The Value Proposition</a:t>
            </a:r>
          </a:p>
        </p:txBody>
      </p:sp>
      <p:sp>
        <p:nvSpPr>
          <p:cNvPr id="3" name="Content Placeholder 2"/>
          <p:cNvSpPr>
            <a:spLocks noGrp="1"/>
          </p:cNvSpPr>
          <p:nvPr>
            <p:ph idx="1"/>
          </p:nvPr>
        </p:nvSpPr>
        <p:spPr/>
        <p:txBody>
          <a:bodyPr>
            <a:normAutofit/>
          </a:bodyPr>
          <a:lstStyle/>
          <a:p>
            <a:r>
              <a:rPr lang="en-AU" dirty="0"/>
              <a:t>Creation of tools to assist front line institution and PTV staff</a:t>
            </a:r>
          </a:p>
          <a:p>
            <a:r>
              <a:rPr lang="en-AU" dirty="0"/>
              <a:t>iUSEpass ‘Value for money’ online calculator </a:t>
            </a:r>
          </a:p>
          <a:p>
            <a:endParaRPr lang="en-AU" dirty="0"/>
          </a:p>
          <a:p>
            <a:endParaRPr lang="en-AU" dirty="0"/>
          </a:p>
          <a:p>
            <a:endParaRPr lang="en-AU" dirty="0"/>
          </a:p>
          <a:p>
            <a:endParaRPr lang="en-AU" dirty="0"/>
          </a:p>
          <a:p>
            <a:endParaRPr lang="en-AU" dirty="0"/>
          </a:p>
          <a:p>
            <a:endParaRPr lang="en-AU" dirty="0"/>
          </a:p>
          <a:p>
            <a:endParaRPr lang="en-AU" dirty="0"/>
          </a:p>
          <a:p>
            <a:endParaRPr lang="en-AU" dirty="0"/>
          </a:p>
          <a:p>
            <a:endParaRPr lang="en-AU" dirty="0"/>
          </a:p>
          <a:p>
            <a:endParaRPr lang="en-AU" dirty="0"/>
          </a:p>
          <a:p>
            <a:r>
              <a:rPr lang="en-AU" dirty="0"/>
              <a:t>Digital assets based around calculator for participating institutions and use in wider PTV marketing initiatives.</a:t>
            </a:r>
          </a:p>
        </p:txBody>
      </p:sp>
      <p:sp>
        <p:nvSpPr>
          <p:cNvPr id="4" name="Footer Placeholder 3"/>
          <p:cNvSpPr>
            <a:spLocks noGrp="1"/>
          </p:cNvSpPr>
          <p:nvPr>
            <p:ph type="ftr" sz="quarter" idx="10"/>
          </p:nvPr>
        </p:nvSpPr>
        <p:spPr/>
        <p:txBody>
          <a:bodyPr/>
          <a:lstStyle/>
          <a:p>
            <a:r>
              <a:rPr lang="en-AU" dirty="0"/>
              <a:t>iUSEpass</a:t>
            </a:r>
          </a:p>
        </p:txBody>
      </p:sp>
      <p:sp>
        <p:nvSpPr>
          <p:cNvPr id="5" name="Slide Number Placeholder 4"/>
          <p:cNvSpPr>
            <a:spLocks noGrp="1"/>
          </p:cNvSpPr>
          <p:nvPr>
            <p:ph type="sldNum" sz="quarter" idx="11"/>
          </p:nvPr>
        </p:nvSpPr>
        <p:spPr/>
        <p:txBody>
          <a:bodyPr/>
          <a:lstStyle/>
          <a:p>
            <a:fld id="{86E717AB-408B-4865-94A4-14D6E17F4910}" type="slidenum">
              <a:rPr lang="en-AU" smtClean="0"/>
              <a:pPr/>
              <a:t>10</a:t>
            </a:fld>
            <a:endParaRPr lang="en-AU"/>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527" y="2758477"/>
            <a:ext cx="5000625" cy="2409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228101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The iUSE portal &amp; Communications</a:t>
            </a:r>
          </a:p>
        </p:txBody>
      </p:sp>
      <p:sp>
        <p:nvSpPr>
          <p:cNvPr id="3" name="Content Placeholder 2"/>
          <p:cNvSpPr>
            <a:spLocks noGrp="1"/>
          </p:cNvSpPr>
          <p:nvPr>
            <p:ph idx="1"/>
          </p:nvPr>
        </p:nvSpPr>
        <p:spPr>
          <a:xfrm>
            <a:off x="449262" y="1662545"/>
            <a:ext cx="8237537" cy="4466294"/>
          </a:xfrm>
        </p:spPr>
        <p:txBody>
          <a:bodyPr>
            <a:normAutofit/>
          </a:bodyPr>
          <a:lstStyle/>
          <a:p>
            <a:pPr marL="0" indent="0">
              <a:buNone/>
            </a:pPr>
            <a:endParaRPr lang="en-AU" b="1" dirty="0"/>
          </a:p>
          <a:p>
            <a:pPr marL="0" indent="0">
              <a:buNone/>
            </a:pPr>
            <a:r>
              <a:rPr lang="en-AU" b="1" dirty="0"/>
              <a:t>Challenges</a:t>
            </a:r>
          </a:p>
          <a:p>
            <a:pPr>
              <a:buFont typeface="Wingdings" panose="05000000000000000000" pitchFamily="2" charset="2"/>
              <a:buChar char="Ø"/>
            </a:pPr>
            <a:r>
              <a:rPr lang="en-AU" dirty="0"/>
              <a:t>Co-funding model is new and required the development of a customised portal</a:t>
            </a:r>
          </a:p>
          <a:p>
            <a:pPr>
              <a:buFont typeface="Wingdings" panose="05000000000000000000" pitchFamily="2" charset="2"/>
              <a:buChar char="Ø"/>
            </a:pPr>
            <a:r>
              <a:rPr lang="en-AU" dirty="0"/>
              <a:t>In year one problem transactions did take a long time to diagnose and resolve </a:t>
            </a:r>
          </a:p>
          <a:p>
            <a:pPr marL="0" indent="0">
              <a:buNone/>
            </a:pPr>
            <a:r>
              <a:rPr lang="en-AU" dirty="0"/>
              <a:t>      (e.g. blocked and failed orders and replacements preventing fulfilment)</a:t>
            </a:r>
          </a:p>
          <a:p>
            <a:pPr>
              <a:buFont typeface="Wingdings" panose="05000000000000000000" pitchFamily="2" charset="2"/>
              <a:buChar char="Ø"/>
            </a:pPr>
            <a:r>
              <a:rPr lang="en-AU" dirty="0"/>
              <a:t>It was difficult to diagnose what was a genuine issue, and what was user error</a:t>
            </a:r>
          </a:p>
          <a:p>
            <a:pPr>
              <a:buFont typeface="Wingdings" panose="05000000000000000000" pitchFamily="2" charset="2"/>
              <a:buChar char="Ø"/>
            </a:pPr>
            <a:r>
              <a:rPr lang="en-AU" dirty="0"/>
              <a:t>Uploading an image with the correct specifications can be problematic</a:t>
            </a:r>
          </a:p>
          <a:p>
            <a:pPr>
              <a:buFont typeface="Wingdings" panose="05000000000000000000" pitchFamily="2" charset="2"/>
              <a:buChar char="Ø"/>
            </a:pPr>
            <a:r>
              <a:rPr lang="en-AU" dirty="0"/>
              <a:t>Due to unexpected technical issues at the commencement of the pilot, there were a large number of queries to the iUSEpass inbox, resulting in delayed response times</a:t>
            </a:r>
          </a:p>
          <a:p>
            <a:pPr>
              <a:buFont typeface="Wingdings" panose="05000000000000000000" pitchFamily="2" charset="2"/>
              <a:buChar char="Ø"/>
            </a:pPr>
            <a:r>
              <a:rPr lang="en-AU" dirty="0"/>
              <a:t>Feedback indicated it was hard for institution partners to get in touch with the right person at PTV for assistance</a:t>
            </a:r>
          </a:p>
          <a:p>
            <a:pPr>
              <a:buFont typeface="Wingdings" panose="05000000000000000000" pitchFamily="2" charset="2"/>
              <a:buChar char="Ø"/>
            </a:pPr>
            <a:r>
              <a:rPr lang="en-AU" dirty="0"/>
              <a:t>There was some conflicting information between our website, customer service channels and key documents (FAQs, </a:t>
            </a:r>
            <a:r>
              <a:rPr lang="en-AU" dirty="0" err="1"/>
              <a:t>etc</a:t>
            </a:r>
            <a:r>
              <a:rPr lang="en-AU" dirty="0"/>
              <a:t>) which was creating confusion</a:t>
            </a:r>
          </a:p>
          <a:p>
            <a:pPr marL="0" indent="0">
              <a:buNone/>
            </a:pPr>
            <a:endParaRPr lang="en-AU" dirty="0"/>
          </a:p>
          <a:p>
            <a:pPr marL="0" indent="0">
              <a:buNone/>
            </a:pPr>
            <a:r>
              <a:rPr lang="en-AU" dirty="0">
                <a:solidFill>
                  <a:schemeClr val="bg1"/>
                </a:solidFill>
              </a:rPr>
              <a:t>assist students, and escalated issues can be sent to iuse.pass@ptv.vic.gov.au</a:t>
            </a:r>
          </a:p>
          <a:p>
            <a:pPr>
              <a:buFont typeface="Wingdings" panose="05000000000000000000" pitchFamily="2" charset="2"/>
              <a:buChar char="Ø"/>
            </a:pPr>
            <a:endParaRPr lang="en-AU" dirty="0"/>
          </a:p>
          <a:p>
            <a:pPr>
              <a:buFont typeface="Wingdings" panose="05000000000000000000" pitchFamily="2" charset="2"/>
              <a:buChar char="Ø"/>
            </a:pPr>
            <a:endParaRPr lang="en-AU" dirty="0"/>
          </a:p>
        </p:txBody>
      </p:sp>
      <p:sp>
        <p:nvSpPr>
          <p:cNvPr id="4" name="Footer Placeholder 3"/>
          <p:cNvSpPr>
            <a:spLocks noGrp="1"/>
          </p:cNvSpPr>
          <p:nvPr>
            <p:ph type="ftr" sz="quarter" idx="10"/>
          </p:nvPr>
        </p:nvSpPr>
        <p:spPr/>
        <p:txBody>
          <a:bodyPr/>
          <a:lstStyle/>
          <a:p>
            <a:r>
              <a:rPr lang="en-AU" dirty="0"/>
              <a:t>iUSEpass</a:t>
            </a:r>
          </a:p>
        </p:txBody>
      </p:sp>
      <p:sp>
        <p:nvSpPr>
          <p:cNvPr id="5" name="Slide Number Placeholder 4"/>
          <p:cNvSpPr>
            <a:spLocks noGrp="1"/>
          </p:cNvSpPr>
          <p:nvPr>
            <p:ph type="sldNum" sz="quarter" idx="11"/>
          </p:nvPr>
        </p:nvSpPr>
        <p:spPr/>
        <p:txBody>
          <a:bodyPr/>
          <a:lstStyle/>
          <a:p>
            <a:fld id="{86E717AB-408B-4865-94A4-14D6E17F4910}" type="slidenum">
              <a:rPr lang="en-AU" smtClean="0"/>
              <a:pPr/>
              <a:t>11</a:t>
            </a:fld>
            <a:endParaRPr lang="en-AU"/>
          </a:p>
        </p:txBody>
      </p:sp>
    </p:spTree>
    <p:extLst>
      <p:ext uri="{BB962C8B-B14F-4D97-AF65-F5344CB8AC3E}">
        <p14:creationId xmlns:p14="http://schemas.microsoft.com/office/powerpoint/2010/main" val="3441465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2" y="1265427"/>
            <a:ext cx="8237536" cy="720000"/>
          </a:xfrm>
        </p:spPr>
        <p:txBody>
          <a:bodyPr/>
          <a:lstStyle/>
          <a:p>
            <a:r>
              <a:rPr lang="en-AU" dirty="0"/>
              <a:t>iUSE Portal &amp; Communications</a:t>
            </a:r>
          </a:p>
        </p:txBody>
      </p:sp>
      <p:sp>
        <p:nvSpPr>
          <p:cNvPr id="3" name="Content Placeholder 2"/>
          <p:cNvSpPr>
            <a:spLocks noGrp="1"/>
          </p:cNvSpPr>
          <p:nvPr>
            <p:ph idx="1"/>
          </p:nvPr>
        </p:nvSpPr>
        <p:spPr/>
        <p:txBody>
          <a:bodyPr/>
          <a:lstStyle/>
          <a:p>
            <a:pPr marL="0" indent="0">
              <a:buNone/>
            </a:pPr>
            <a:r>
              <a:rPr lang="en-AU" b="1" dirty="0"/>
              <a:t>Response &amp; Further Opportunities</a:t>
            </a:r>
          </a:p>
          <a:p>
            <a:r>
              <a:rPr lang="en-AU" dirty="0"/>
              <a:t>Sept 2015 - iUSE Relationship Manager appointed to manage the administration of the scheme and as the key contact for escalated institution and product related issues </a:t>
            </a:r>
          </a:p>
          <a:p>
            <a:r>
              <a:rPr lang="en-AU" dirty="0"/>
              <a:t>All documents and touch points were examined for inconsistencies and corrected</a:t>
            </a:r>
          </a:p>
          <a:p>
            <a:r>
              <a:rPr lang="en-AU" dirty="0"/>
              <a:t>20 months along, our knowledge of the portal and known errors has improved dramatically</a:t>
            </a:r>
          </a:p>
          <a:p>
            <a:r>
              <a:rPr lang="en-AU" dirty="0"/>
              <a:t>Daily checks occur for any blocked or corrupted orders and pro-active resolution ensures that most issues are resolved before customers are aware</a:t>
            </a:r>
          </a:p>
          <a:p>
            <a:r>
              <a:rPr lang="en-AU" dirty="0"/>
              <a:t>Free software is available online to assist students in resizing their images</a:t>
            </a:r>
          </a:p>
          <a:p>
            <a:r>
              <a:rPr lang="en-AU" dirty="0"/>
              <a:t>Potential for further development of photo upload software (although unlikely to be within current pilot period)</a:t>
            </a:r>
          </a:p>
          <a:p>
            <a:r>
              <a:rPr lang="en-AU" dirty="0"/>
              <a:t>Cross training and upskilling of staff occurred, resulting in a larger number of staff being able to answer specialised enquiries with most now responded to within 24 hrs</a:t>
            </a:r>
          </a:p>
          <a:p>
            <a:pPr marL="0" indent="0">
              <a:buNone/>
            </a:pPr>
            <a:endParaRPr lang="en-AU" dirty="0"/>
          </a:p>
        </p:txBody>
      </p:sp>
      <p:sp>
        <p:nvSpPr>
          <p:cNvPr id="4" name="Footer Placeholder 3"/>
          <p:cNvSpPr>
            <a:spLocks noGrp="1"/>
          </p:cNvSpPr>
          <p:nvPr>
            <p:ph type="ftr" sz="quarter" idx="10"/>
          </p:nvPr>
        </p:nvSpPr>
        <p:spPr/>
        <p:txBody>
          <a:bodyPr/>
          <a:lstStyle/>
          <a:p>
            <a:r>
              <a:rPr lang="en-AU" dirty="0"/>
              <a:t>iUSEpass</a:t>
            </a:r>
          </a:p>
        </p:txBody>
      </p:sp>
      <p:sp>
        <p:nvSpPr>
          <p:cNvPr id="5" name="Slide Number Placeholder 4"/>
          <p:cNvSpPr>
            <a:spLocks noGrp="1"/>
          </p:cNvSpPr>
          <p:nvPr>
            <p:ph type="sldNum" sz="quarter" idx="11"/>
          </p:nvPr>
        </p:nvSpPr>
        <p:spPr/>
        <p:txBody>
          <a:bodyPr/>
          <a:lstStyle/>
          <a:p>
            <a:fld id="{86E717AB-408B-4865-94A4-14D6E17F4910}" type="slidenum">
              <a:rPr lang="en-AU" smtClean="0"/>
              <a:pPr/>
              <a:t>12</a:t>
            </a:fld>
            <a:endParaRPr lang="en-AU"/>
          </a:p>
        </p:txBody>
      </p:sp>
    </p:spTree>
    <p:extLst>
      <p:ext uri="{BB962C8B-B14F-4D97-AF65-F5344CB8AC3E}">
        <p14:creationId xmlns:p14="http://schemas.microsoft.com/office/powerpoint/2010/main" val="1253861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4" y="978171"/>
            <a:ext cx="8237536" cy="720000"/>
          </a:xfrm>
        </p:spPr>
        <p:txBody>
          <a:bodyPr/>
          <a:lstStyle/>
          <a:p>
            <a:r>
              <a:rPr lang="en-AU" dirty="0"/>
              <a:t>Engaging Institution Partners</a:t>
            </a:r>
          </a:p>
        </p:txBody>
      </p:sp>
      <p:sp>
        <p:nvSpPr>
          <p:cNvPr id="3" name="Content Placeholder 2"/>
          <p:cNvSpPr>
            <a:spLocks noGrp="1"/>
          </p:cNvSpPr>
          <p:nvPr>
            <p:ph idx="1"/>
          </p:nvPr>
        </p:nvSpPr>
        <p:spPr>
          <a:xfrm>
            <a:off x="449262" y="1698171"/>
            <a:ext cx="8237537" cy="4430668"/>
          </a:xfrm>
        </p:spPr>
        <p:txBody>
          <a:bodyPr/>
          <a:lstStyle/>
          <a:p>
            <a:pPr marL="0" indent="0">
              <a:buNone/>
            </a:pPr>
            <a:r>
              <a:rPr lang="en-AU" b="1" dirty="0"/>
              <a:t>Challenges</a:t>
            </a:r>
          </a:p>
          <a:p>
            <a:r>
              <a:rPr lang="en-AU" dirty="0"/>
              <a:t>There are currently 22 participating institutions</a:t>
            </a:r>
          </a:p>
          <a:p>
            <a:r>
              <a:rPr lang="en-AU" dirty="0"/>
              <a:t>The more institutions participate, the more students will benefit from the scheme</a:t>
            </a:r>
          </a:p>
          <a:p>
            <a:r>
              <a:rPr lang="en-AU" dirty="0"/>
              <a:t>Participation does involve a financial and administrative commitment</a:t>
            </a:r>
          </a:p>
          <a:p>
            <a:r>
              <a:rPr lang="en-AU" dirty="0"/>
              <a:t>Long approval processes within some institutions</a:t>
            </a:r>
          </a:p>
          <a:p>
            <a:r>
              <a:rPr lang="en-AU" dirty="0"/>
              <a:t>Changes in management and staff turnover</a:t>
            </a:r>
          </a:p>
          <a:p>
            <a:pPr marL="0" indent="0">
              <a:buNone/>
            </a:pPr>
            <a:endParaRPr lang="en-AU" dirty="0"/>
          </a:p>
          <a:p>
            <a:pPr marL="0" indent="0">
              <a:buNone/>
            </a:pPr>
            <a:r>
              <a:rPr lang="en-AU" b="1" dirty="0"/>
              <a:t>Response &amp; Further Opportunities</a:t>
            </a:r>
          </a:p>
          <a:p>
            <a:r>
              <a:rPr lang="en-AU" dirty="0"/>
              <a:t>Creation of database of eligible CRICOS institutions</a:t>
            </a:r>
          </a:p>
          <a:p>
            <a:r>
              <a:rPr lang="en-AU" dirty="0"/>
              <a:t>Mass email out</a:t>
            </a:r>
          </a:p>
          <a:p>
            <a:r>
              <a:rPr lang="en-AU" dirty="0"/>
              <a:t>Implementation of CRM database to assist in keeping track of contacts and responses</a:t>
            </a:r>
          </a:p>
          <a:p>
            <a:r>
              <a:rPr lang="en-AU" dirty="0"/>
              <a:t>Visibility at key events, increasing awareness amongst stakeholders</a:t>
            </a:r>
          </a:p>
          <a:p>
            <a:r>
              <a:rPr lang="en-AU" dirty="0"/>
              <a:t>Working with key stakeholder groups to expand reach (e.g. ISANA &amp; AFIS)</a:t>
            </a:r>
          </a:p>
          <a:p>
            <a:pPr marL="0" indent="0">
              <a:buNone/>
            </a:pPr>
            <a:endParaRPr lang="en-AU" dirty="0"/>
          </a:p>
          <a:p>
            <a:endParaRPr lang="en-AU" dirty="0"/>
          </a:p>
          <a:p>
            <a:endParaRPr lang="en-AU" dirty="0"/>
          </a:p>
        </p:txBody>
      </p:sp>
      <p:sp>
        <p:nvSpPr>
          <p:cNvPr id="4" name="Footer Placeholder 3"/>
          <p:cNvSpPr>
            <a:spLocks noGrp="1"/>
          </p:cNvSpPr>
          <p:nvPr>
            <p:ph type="ftr" sz="quarter" idx="10"/>
          </p:nvPr>
        </p:nvSpPr>
        <p:spPr/>
        <p:txBody>
          <a:bodyPr/>
          <a:lstStyle/>
          <a:p>
            <a:r>
              <a:rPr lang="en-AU" dirty="0"/>
              <a:t>iUSEpass</a:t>
            </a:r>
          </a:p>
        </p:txBody>
      </p:sp>
      <p:sp>
        <p:nvSpPr>
          <p:cNvPr id="5" name="Slide Number Placeholder 4"/>
          <p:cNvSpPr>
            <a:spLocks noGrp="1"/>
          </p:cNvSpPr>
          <p:nvPr>
            <p:ph type="sldNum" sz="quarter" idx="11"/>
          </p:nvPr>
        </p:nvSpPr>
        <p:spPr/>
        <p:txBody>
          <a:bodyPr/>
          <a:lstStyle/>
          <a:p>
            <a:fld id="{86E717AB-408B-4865-94A4-14D6E17F4910}" type="slidenum">
              <a:rPr lang="en-AU" smtClean="0"/>
              <a:pPr/>
              <a:t>13</a:t>
            </a:fld>
            <a:endParaRPr lang="en-AU"/>
          </a:p>
        </p:txBody>
      </p:sp>
    </p:spTree>
    <p:extLst>
      <p:ext uri="{BB962C8B-B14F-4D97-AF65-F5344CB8AC3E}">
        <p14:creationId xmlns:p14="http://schemas.microsoft.com/office/powerpoint/2010/main" val="38630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Where can we find more information?</a:t>
            </a:r>
          </a:p>
        </p:txBody>
      </p:sp>
      <p:sp>
        <p:nvSpPr>
          <p:cNvPr id="3" name="Content Placeholder 2"/>
          <p:cNvSpPr>
            <a:spLocks noGrp="1"/>
          </p:cNvSpPr>
          <p:nvPr>
            <p:ph sz="half" idx="1"/>
          </p:nvPr>
        </p:nvSpPr>
        <p:spPr>
          <a:xfrm>
            <a:off x="449263" y="2420888"/>
            <a:ext cx="4039601" cy="2257990"/>
          </a:xfrm>
        </p:spPr>
        <p:txBody>
          <a:bodyPr/>
          <a:lstStyle/>
          <a:p>
            <a:r>
              <a:rPr lang="en-AU" b="1" dirty="0"/>
              <a:t>Visit - ptv.vic.gov.au/</a:t>
            </a:r>
            <a:r>
              <a:rPr lang="en-AU" b="1" dirty="0" err="1"/>
              <a:t>iuse</a:t>
            </a:r>
            <a:endParaRPr lang="en-AU" b="1" dirty="0"/>
          </a:p>
          <a:p>
            <a:r>
              <a:rPr lang="en-AU" dirty="0"/>
              <a:t>General information</a:t>
            </a:r>
          </a:p>
          <a:p>
            <a:r>
              <a:rPr lang="en-AU" dirty="0"/>
              <a:t>FAQs</a:t>
            </a:r>
          </a:p>
          <a:p>
            <a:r>
              <a:rPr lang="en-AU" dirty="0"/>
              <a:t>Troubleshooting</a:t>
            </a:r>
          </a:p>
          <a:p>
            <a:endParaRPr lang="en-AU" dirty="0"/>
          </a:p>
          <a:p>
            <a:r>
              <a:rPr lang="en-AU" b="1" dirty="0"/>
              <a:t>Email – </a:t>
            </a:r>
            <a:r>
              <a:rPr lang="en-AU" b="1" dirty="0">
                <a:hlinkClick r:id="rId2"/>
              </a:rPr>
              <a:t>iuse.pass@ptv.vic.gov.au</a:t>
            </a:r>
            <a:endParaRPr lang="en-AU" b="1" dirty="0"/>
          </a:p>
          <a:p>
            <a:r>
              <a:rPr lang="en-AU" dirty="0"/>
              <a:t>Advanced questions or troubleshooting</a:t>
            </a:r>
          </a:p>
          <a:p>
            <a:endParaRPr lang="en-AU" dirty="0"/>
          </a:p>
        </p:txBody>
      </p:sp>
      <p:sp>
        <p:nvSpPr>
          <p:cNvPr id="4" name="Content Placeholder 3"/>
          <p:cNvSpPr>
            <a:spLocks noGrp="1"/>
          </p:cNvSpPr>
          <p:nvPr>
            <p:ph sz="half" idx="2"/>
          </p:nvPr>
        </p:nvSpPr>
        <p:spPr>
          <a:xfrm>
            <a:off x="4648200" y="2420888"/>
            <a:ext cx="4038600" cy="1984857"/>
          </a:xfrm>
        </p:spPr>
        <p:txBody>
          <a:bodyPr/>
          <a:lstStyle/>
          <a:p>
            <a:r>
              <a:rPr lang="en-AU" b="1" dirty="0"/>
              <a:t>Email - </a:t>
            </a:r>
            <a:r>
              <a:rPr lang="en-AU" b="1" dirty="0">
                <a:hlinkClick r:id="rId3"/>
              </a:rPr>
              <a:t>lara.bevan@ptv.vic.gov.au</a:t>
            </a:r>
            <a:endParaRPr lang="en-AU" b="1" dirty="0"/>
          </a:p>
          <a:p>
            <a:r>
              <a:rPr lang="en-AU" dirty="0"/>
              <a:t>For further questions or to arrange a visit.</a:t>
            </a:r>
          </a:p>
        </p:txBody>
      </p:sp>
      <p:sp>
        <p:nvSpPr>
          <p:cNvPr id="5" name="Footer Placeholder 4"/>
          <p:cNvSpPr>
            <a:spLocks noGrp="1"/>
          </p:cNvSpPr>
          <p:nvPr>
            <p:ph type="ftr" sz="quarter" idx="10"/>
          </p:nvPr>
        </p:nvSpPr>
        <p:spPr/>
        <p:txBody>
          <a:bodyPr/>
          <a:lstStyle/>
          <a:p>
            <a:r>
              <a:rPr lang="en-AU" dirty="0"/>
              <a:t>iUSEpass</a:t>
            </a:r>
          </a:p>
          <a:p>
            <a:endParaRPr lang="en-AU" dirty="0"/>
          </a:p>
        </p:txBody>
      </p:sp>
      <p:sp>
        <p:nvSpPr>
          <p:cNvPr id="6" name="Slide Number Placeholder 5"/>
          <p:cNvSpPr>
            <a:spLocks noGrp="1"/>
          </p:cNvSpPr>
          <p:nvPr>
            <p:ph type="sldNum" sz="quarter" idx="11"/>
          </p:nvPr>
        </p:nvSpPr>
        <p:spPr/>
        <p:txBody>
          <a:bodyPr/>
          <a:lstStyle/>
          <a:p>
            <a:fld id="{86E717AB-408B-4865-94A4-14D6E17F4910}" type="slidenum">
              <a:rPr lang="en-AU" smtClean="0"/>
              <a:pPr/>
              <a:t>14</a:t>
            </a:fld>
            <a:endParaRPr lang="en-AU"/>
          </a:p>
        </p:txBody>
      </p:sp>
      <p:sp>
        <p:nvSpPr>
          <p:cNvPr id="7" name="Content Placeholder 6"/>
          <p:cNvSpPr>
            <a:spLocks noGrp="1"/>
          </p:cNvSpPr>
          <p:nvPr>
            <p:ph sz="quarter" idx="12"/>
          </p:nvPr>
        </p:nvSpPr>
        <p:spPr/>
        <p:txBody>
          <a:bodyPr/>
          <a:lstStyle/>
          <a:p>
            <a:r>
              <a:rPr lang="en-AU" dirty="0"/>
              <a:t>STUDENTS</a:t>
            </a:r>
          </a:p>
        </p:txBody>
      </p:sp>
      <p:sp>
        <p:nvSpPr>
          <p:cNvPr id="8" name="Content Placeholder 7"/>
          <p:cNvSpPr>
            <a:spLocks noGrp="1"/>
          </p:cNvSpPr>
          <p:nvPr>
            <p:ph sz="quarter" idx="13"/>
          </p:nvPr>
        </p:nvSpPr>
        <p:spPr/>
        <p:txBody>
          <a:bodyPr/>
          <a:lstStyle/>
          <a:p>
            <a:r>
              <a:rPr lang="en-AU" dirty="0"/>
              <a:t>INSTITUTIONS</a:t>
            </a:r>
          </a:p>
        </p:txBody>
      </p:sp>
    </p:spTree>
    <p:extLst>
      <p:ext uri="{BB962C8B-B14F-4D97-AF65-F5344CB8AC3E}">
        <p14:creationId xmlns:p14="http://schemas.microsoft.com/office/powerpoint/2010/main" val="4161347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t>What is the iUSEpass?</a:t>
            </a:r>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Ø"/>
            </a:pPr>
            <a:r>
              <a:rPr lang="en-AU" b="1" dirty="0"/>
              <a:t>I</a:t>
            </a:r>
            <a:r>
              <a:rPr lang="en-AU" dirty="0"/>
              <a:t>nternational </a:t>
            </a:r>
            <a:r>
              <a:rPr lang="en-AU" b="1" dirty="0"/>
              <a:t>U</a:t>
            </a:r>
            <a:r>
              <a:rPr lang="en-AU" dirty="0"/>
              <a:t>ndergraduate </a:t>
            </a:r>
            <a:r>
              <a:rPr lang="en-AU" b="1" dirty="0"/>
              <a:t>S</a:t>
            </a:r>
            <a:r>
              <a:rPr lang="en-AU" dirty="0"/>
              <a:t>tudent </a:t>
            </a:r>
            <a:r>
              <a:rPr lang="en-AU" b="1" dirty="0"/>
              <a:t>E</a:t>
            </a:r>
            <a:r>
              <a:rPr lang="en-AU" dirty="0"/>
              <a:t>ducation pass</a:t>
            </a:r>
          </a:p>
          <a:p>
            <a:pPr>
              <a:buFont typeface="Wingdings" panose="05000000000000000000" pitchFamily="2" charset="2"/>
              <a:buChar char="Ø"/>
            </a:pPr>
            <a:r>
              <a:rPr lang="en-AU" dirty="0"/>
              <a:t>Three year pilot scheme, which commenced in January 2015 </a:t>
            </a:r>
          </a:p>
          <a:p>
            <a:pPr>
              <a:buFont typeface="Wingdings" panose="05000000000000000000" pitchFamily="2" charset="2"/>
              <a:buChar char="Ø"/>
            </a:pPr>
            <a:r>
              <a:rPr lang="en-AU" dirty="0"/>
              <a:t>Concept developed by the Victorian Government with input from education institutions and PTV </a:t>
            </a:r>
          </a:p>
          <a:p>
            <a:pPr>
              <a:buFont typeface="Wingdings" panose="05000000000000000000" pitchFamily="2" charset="2"/>
              <a:buChar char="Ø"/>
            </a:pPr>
            <a:r>
              <a:rPr lang="en-AU" dirty="0"/>
              <a:t>The objective is to enhance the student experience and encourage students to choose Victoria</a:t>
            </a:r>
          </a:p>
          <a:p>
            <a:pPr>
              <a:buFont typeface="Wingdings" panose="05000000000000000000" pitchFamily="2" charset="2"/>
              <a:buChar char="Ø"/>
            </a:pPr>
            <a:r>
              <a:rPr lang="en-AU" dirty="0"/>
              <a:t>Offers eligible, undergraduate international students the opportunity to purchase an annual public transport pass with a 50% discount off the full fare rate</a:t>
            </a:r>
          </a:p>
          <a:p>
            <a:pPr>
              <a:buFont typeface="Wingdings" panose="05000000000000000000" pitchFamily="2" charset="2"/>
              <a:buChar char="Ø"/>
            </a:pPr>
            <a:r>
              <a:rPr lang="en-AU" dirty="0"/>
              <a:t>Costs the same as an annual pass at the domestic student concession rate</a:t>
            </a:r>
          </a:p>
          <a:p>
            <a:pPr>
              <a:buFont typeface="Wingdings" panose="05000000000000000000" pitchFamily="2" charset="2"/>
              <a:buChar char="Ø"/>
            </a:pPr>
            <a:r>
              <a:rPr lang="en-AU" dirty="0"/>
              <a:t>The cost of the discount is co-funded in partnership between the Victorian Government and participating education institutions </a:t>
            </a:r>
          </a:p>
          <a:p>
            <a:pPr>
              <a:buFont typeface="Wingdings" panose="05000000000000000000" pitchFamily="2" charset="2"/>
              <a:buChar char="Ø"/>
            </a:pPr>
            <a:r>
              <a:rPr lang="en-AU" dirty="0"/>
              <a:t>Administered by Public Transport Victoria in partnership with participating education institutions</a:t>
            </a:r>
          </a:p>
          <a:p>
            <a:pPr>
              <a:buFont typeface="Wingdings" panose="05000000000000000000" pitchFamily="2" charset="2"/>
              <a:buChar char="Ø"/>
            </a:pPr>
            <a:r>
              <a:rPr lang="en-AU" dirty="0"/>
              <a:t>Valid for travel within the zones the institution has campus locations, including regional areas</a:t>
            </a:r>
          </a:p>
          <a:p>
            <a:pPr>
              <a:buFont typeface="Wingdings" panose="05000000000000000000" pitchFamily="2" charset="2"/>
              <a:buChar char="Ø"/>
            </a:pPr>
            <a:r>
              <a:rPr lang="en-AU" dirty="0"/>
              <a:t>Valid for unlimited public transport for 365 days from the first ‘touch on’ to the myki system, so students receive full value when purchasing at any time throughout the year</a:t>
            </a:r>
          </a:p>
        </p:txBody>
      </p:sp>
      <p:sp>
        <p:nvSpPr>
          <p:cNvPr id="4" name="Footer Placeholder 3"/>
          <p:cNvSpPr>
            <a:spLocks noGrp="1"/>
          </p:cNvSpPr>
          <p:nvPr>
            <p:ph type="ftr" sz="quarter" idx="10"/>
          </p:nvPr>
        </p:nvSpPr>
        <p:spPr/>
        <p:txBody>
          <a:bodyPr/>
          <a:lstStyle/>
          <a:p>
            <a:r>
              <a:rPr lang="en-AU" dirty="0"/>
              <a:t>iUSEpass</a:t>
            </a:r>
          </a:p>
        </p:txBody>
      </p:sp>
      <p:sp>
        <p:nvSpPr>
          <p:cNvPr id="5" name="Slide Number Placeholder 4"/>
          <p:cNvSpPr>
            <a:spLocks noGrp="1"/>
          </p:cNvSpPr>
          <p:nvPr>
            <p:ph type="sldNum" sz="quarter" idx="11"/>
          </p:nvPr>
        </p:nvSpPr>
        <p:spPr/>
        <p:txBody>
          <a:bodyPr/>
          <a:lstStyle/>
          <a:p>
            <a:fld id="{86E717AB-408B-4865-94A4-14D6E17F4910}" type="slidenum">
              <a:rPr lang="en-AU" smtClean="0"/>
              <a:pPr/>
              <a:t>2</a:t>
            </a:fld>
            <a:endParaRPr lang="en-AU"/>
          </a:p>
        </p:txBody>
      </p:sp>
    </p:spTree>
    <p:extLst>
      <p:ext uri="{BB962C8B-B14F-4D97-AF65-F5344CB8AC3E}">
        <p14:creationId xmlns:p14="http://schemas.microsoft.com/office/powerpoint/2010/main" val="2907370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Who is eligible?</a:t>
            </a:r>
          </a:p>
        </p:txBody>
      </p:sp>
      <p:sp>
        <p:nvSpPr>
          <p:cNvPr id="3" name="Content Placeholder 2"/>
          <p:cNvSpPr>
            <a:spLocks noGrp="1"/>
          </p:cNvSpPr>
          <p:nvPr>
            <p:ph sz="half" idx="1"/>
          </p:nvPr>
        </p:nvSpPr>
        <p:spPr/>
        <p:txBody>
          <a:bodyPr/>
          <a:lstStyle/>
          <a:p>
            <a:pPr>
              <a:buFont typeface="Wingdings" panose="05000000000000000000" pitchFamily="2" charset="2"/>
              <a:buChar char="Ø"/>
            </a:pPr>
            <a:r>
              <a:rPr lang="en-AU" dirty="0"/>
              <a:t>International students</a:t>
            </a:r>
          </a:p>
          <a:p>
            <a:pPr>
              <a:buFont typeface="Wingdings" panose="05000000000000000000" pitchFamily="2" charset="2"/>
              <a:buChar char="Ø"/>
            </a:pPr>
            <a:r>
              <a:rPr lang="en-AU" dirty="0"/>
              <a:t>Studying on a full time basis</a:t>
            </a:r>
          </a:p>
          <a:p>
            <a:pPr>
              <a:buFont typeface="Wingdings" panose="05000000000000000000" pitchFamily="2" charset="2"/>
              <a:buChar char="Ø"/>
            </a:pPr>
            <a:r>
              <a:rPr lang="en-AU" dirty="0"/>
              <a:t>Studying at a participating institution</a:t>
            </a:r>
          </a:p>
          <a:p>
            <a:pPr>
              <a:buFont typeface="Wingdings" panose="05000000000000000000" pitchFamily="2" charset="2"/>
              <a:buChar char="Ø"/>
            </a:pPr>
            <a:r>
              <a:rPr lang="en-AU" dirty="0"/>
              <a:t>Studying an eligible undergraduate or higher VET course:</a:t>
            </a:r>
          </a:p>
          <a:p>
            <a:pPr lvl="1">
              <a:buFont typeface="Arial" panose="020B0604020202020204" pitchFamily="34" charset="0"/>
              <a:buChar char="•"/>
            </a:pPr>
            <a:r>
              <a:rPr lang="en-AU" dirty="0"/>
              <a:t>Bachelor degree</a:t>
            </a:r>
          </a:p>
          <a:p>
            <a:pPr lvl="1">
              <a:buFont typeface="Arial" panose="020B0604020202020204" pitchFamily="34" charset="0"/>
              <a:buChar char="•"/>
            </a:pPr>
            <a:r>
              <a:rPr lang="en-AU" dirty="0"/>
              <a:t>Associate degree </a:t>
            </a:r>
          </a:p>
          <a:p>
            <a:pPr lvl="1">
              <a:buFont typeface="Arial" panose="020B0604020202020204" pitchFamily="34" charset="0"/>
              <a:buChar char="•"/>
            </a:pPr>
            <a:r>
              <a:rPr lang="en-AU" dirty="0"/>
              <a:t>Diploma</a:t>
            </a:r>
          </a:p>
          <a:p>
            <a:pPr lvl="1">
              <a:buFont typeface="Arial" panose="020B0604020202020204" pitchFamily="34" charset="0"/>
              <a:buChar char="•"/>
            </a:pPr>
            <a:r>
              <a:rPr lang="en-AU" dirty="0"/>
              <a:t>Advanced diploma</a:t>
            </a:r>
          </a:p>
          <a:p>
            <a:endParaRPr lang="en-AU" dirty="0"/>
          </a:p>
          <a:p>
            <a:endParaRPr lang="en-AU" dirty="0"/>
          </a:p>
          <a:p>
            <a:endParaRPr lang="en-AU" dirty="0"/>
          </a:p>
          <a:p>
            <a:endParaRPr lang="en-AU" dirty="0"/>
          </a:p>
        </p:txBody>
      </p:sp>
      <p:sp>
        <p:nvSpPr>
          <p:cNvPr id="4" name="Content Placeholder 3"/>
          <p:cNvSpPr>
            <a:spLocks noGrp="1"/>
          </p:cNvSpPr>
          <p:nvPr>
            <p:ph sz="half" idx="2"/>
          </p:nvPr>
        </p:nvSpPr>
        <p:spPr/>
        <p:txBody>
          <a:bodyPr/>
          <a:lstStyle/>
          <a:p>
            <a:pPr>
              <a:buFont typeface="Wingdings" panose="05000000000000000000" pitchFamily="2" charset="2"/>
              <a:buChar char="Ø"/>
            </a:pPr>
            <a:r>
              <a:rPr lang="en-AU" dirty="0"/>
              <a:t>CRICOS accredited</a:t>
            </a:r>
          </a:p>
          <a:p>
            <a:pPr>
              <a:buFont typeface="Wingdings" panose="05000000000000000000" pitchFamily="2" charset="2"/>
              <a:buChar char="Ø"/>
            </a:pPr>
            <a:r>
              <a:rPr lang="en-AU" dirty="0"/>
              <a:t>Universities, Registered Training Organisations and TAFEs</a:t>
            </a:r>
          </a:p>
          <a:p>
            <a:pPr>
              <a:buFont typeface="Wingdings" panose="05000000000000000000" pitchFamily="2" charset="2"/>
              <a:buChar char="Ø"/>
            </a:pPr>
            <a:r>
              <a:rPr lang="en-AU" dirty="0"/>
              <a:t>Willing and able to contribute 25% of the cost of an annual pass per student</a:t>
            </a:r>
          </a:p>
          <a:p>
            <a:pPr>
              <a:buFont typeface="Wingdings" panose="05000000000000000000" pitchFamily="2" charset="2"/>
              <a:buChar char="Ø"/>
            </a:pPr>
            <a:r>
              <a:rPr lang="en-AU" dirty="0"/>
              <a:t>Willing and able to contribute administratively: </a:t>
            </a:r>
          </a:p>
          <a:p>
            <a:pPr lvl="1">
              <a:buFont typeface="Arial" panose="020B0604020202020204" pitchFamily="34" charset="0"/>
              <a:buChar char="•"/>
            </a:pPr>
            <a:r>
              <a:rPr lang="en-AU" dirty="0"/>
              <a:t>Purchase and distribute codes</a:t>
            </a:r>
          </a:p>
          <a:p>
            <a:pPr lvl="1">
              <a:buFont typeface="Arial" panose="020B0604020202020204" pitchFamily="34" charset="0"/>
              <a:buChar char="•"/>
            </a:pPr>
            <a:r>
              <a:rPr lang="en-AU" dirty="0"/>
              <a:t>Check and confirm student eligibility</a:t>
            </a:r>
          </a:p>
          <a:p>
            <a:pPr lvl="1">
              <a:buFont typeface="Arial" panose="020B0604020202020204" pitchFamily="34" charset="0"/>
              <a:buChar char="•"/>
            </a:pPr>
            <a:r>
              <a:rPr lang="en-AU" dirty="0"/>
              <a:t>Document distribution and eligibility checks for auditing purposes</a:t>
            </a:r>
          </a:p>
          <a:p>
            <a:pPr marL="0" indent="0">
              <a:buNone/>
            </a:pPr>
            <a:endParaRPr lang="en-AU" dirty="0"/>
          </a:p>
          <a:p>
            <a:pPr>
              <a:buFont typeface="Wingdings" panose="05000000000000000000" pitchFamily="2" charset="2"/>
              <a:buChar char="ü"/>
            </a:pPr>
            <a:endParaRPr lang="en-AU" dirty="0"/>
          </a:p>
        </p:txBody>
      </p:sp>
      <p:sp>
        <p:nvSpPr>
          <p:cNvPr id="5" name="Footer Placeholder 4"/>
          <p:cNvSpPr>
            <a:spLocks noGrp="1"/>
          </p:cNvSpPr>
          <p:nvPr>
            <p:ph type="ftr" sz="quarter" idx="10"/>
          </p:nvPr>
        </p:nvSpPr>
        <p:spPr/>
        <p:txBody>
          <a:bodyPr/>
          <a:lstStyle/>
          <a:p>
            <a:r>
              <a:rPr lang="en-AU" dirty="0"/>
              <a:t>iUSEpass</a:t>
            </a:r>
          </a:p>
        </p:txBody>
      </p:sp>
      <p:sp>
        <p:nvSpPr>
          <p:cNvPr id="6" name="Slide Number Placeholder 5"/>
          <p:cNvSpPr>
            <a:spLocks noGrp="1"/>
          </p:cNvSpPr>
          <p:nvPr>
            <p:ph type="sldNum" sz="quarter" idx="11"/>
          </p:nvPr>
        </p:nvSpPr>
        <p:spPr/>
        <p:txBody>
          <a:bodyPr/>
          <a:lstStyle/>
          <a:p>
            <a:fld id="{86E717AB-408B-4865-94A4-14D6E17F4910}" type="slidenum">
              <a:rPr lang="en-AU" smtClean="0"/>
              <a:pPr/>
              <a:t>3</a:t>
            </a:fld>
            <a:endParaRPr lang="en-AU"/>
          </a:p>
        </p:txBody>
      </p:sp>
      <p:sp>
        <p:nvSpPr>
          <p:cNvPr id="7" name="Content Placeholder 6"/>
          <p:cNvSpPr>
            <a:spLocks noGrp="1"/>
          </p:cNvSpPr>
          <p:nvPr>
            <p:ph sz="quarter" idx="12"/>
          </p:nvPr>
        </p:nvSpPr>
        <p:spPr/>
        <p:txBody>
          <a:bodyPr/>
          <a:lstStyle/>
          <a:p>
            <a:r>
              <a:rPr lang="en-AU" dirty="0"/>
              <a:t>STUDENTS</a:t>
            </a:r>
          </a:p>
        </p:txBody>
      </p:sp>
      <p:sp>
        <p:nvSpPr>
          <p:cNvPr id="8" name="Content Placeholder 7"/>
          <p:cNvSpPr>
            <a:spLocks noGrp="1"/>
          </p:cNvSpPr>
          <p:nvPr>
            <p:ph sz="quarter" idx="13"/>
          </p:nvPr>
        </p:nvSpPr>
        <p:spPr/>
        <p:txBody>
          <a:bodyPr/>
          <a:lstStyle/>
          <a:p>
            <a:r>
              <a:rPr lang="en-AU" dirty="0"/>
              <a:t>INSTITUTION PARTNERS</a:t>
            </a:r>
          </a:p>
        </p:txBody>
      </p:sp>
    </p:spTree>
    <p:extLst>
      <p:ext uri="{BB962C8B-B14F-4D97-AF65-F5344CB8AC3E}">
        <p14:creationId xmlns:p14="http://schemas.microsoft.com/office/powerpoint/2010/main" val="4008819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How much does it cost?</a:t>
            </a:r>
          </a:p>
        </p:txBody>
      </p:sp>
      <p:sp>
        <p:nvSpPr>
          <p:cNvPr id="4" name="Footer Placeholder 3"/>
          <p:cNvSpPr>
            <a:spLocks noGrp="1"/>
          </p:cNvSpPr>
          <p:nvPr>
            <p:ph type="ftr" sz="quarter" idx="10"/>
          </p:nvPr>
        </p:nvSpPr>
        <p:spPr/>
        <p:txBody>
          <a:bodyPr/>
          <a:lstStyle/>
          <a:p>
            <a:r>
              <a:rPr lang="en-AU" dirty="0"/>
              <a:t>iUSEpass</a:t>
            </a:r>
          </a:p>
        </p:txBody>
      </p:sp>
      <p:sp>
        <p:nvSpPr>
          <p:cNvPr id="5" name="Slide Number Placeholder 4"/>
          <p:cNvSpPr>
            <a:spLocks noGrp="1"/>
          </p:cNvSpPr>
          <p:nvPr>
            <p:ph type="sldNum" sz="quarter" idx="11"/>
          </p:nvPr>
        </p:nvSpPr>
        <p:spPr/>
        <p:txBody>
          <a:bodyPr/>
          <a:lstStyle/>
          <a:p>
            <a:fld id="{86E717AB-408B-4865-94A4-14D6E17F4910}" type="slidenum">
              <a:rPr lang="en-AU" smtClean="0"/>
              <a:pPr/>
              <a:t>4</a:t>
            </a:fld>
            <a:endParaRPr lang="en-AU"/>
          </a:p>
        </p:txBody>
      </p:sp>
      <p:graphicFrame>
        <p:nvGraphicFramePr>
          <p:cNvPr id="3" name="Chart 2"/>
          <p:cNvGraphicFramePr/>
          <p:nvPr>
            <p:extLst>
              <p:ext uri="{D42A27DB-BD31-4B8C-83A1-F6EECF244321}">
                <p14:modId xmlns:p14="http://schemas.microsoft.com/office/powerpoint/2010/main" val="4211338321"/>
              </p:ext>
            </p:extLst>
          </p:nvPr>
        </p:nvGraphicFramePr>
        <p:xfrm>
          <a:off x="178130" y="1446505"/>
          <a:ext cx="5237038" cy="3652394"/>
        </p:xfrm>
        <a:graphic>
          <a:graphicData uri="http://schemas.openxmlformats.org/drawingml/2006/chart">
            <c:chart xmlns:c="http://schemas.openxmlformats.org/drawingml/2006/chart" xmlns:r="http://schemas.openxmlformats.org/officeDocument/2006/relationships" r:id="rId2"/>
          </a:graphicData>
        </a:graphic>
      </p:graphicFrame>
      <p:pic>
        <p:nvPicPr>
          <p:cNvPr id="1026" name="Picture 2"/>
          <p:cNvPicPr>
            <a:picLocks noGrp="1" noChangeAspect="1" noChangeArrowheads="1"/>
          </p:cNvPicPr>
          <p:nvPr>
            <p:ph sz="half" idx="12"/>
          </p:nvPr>
        </p:nvPicPr>
        <p:blipFill>
          <a:blip r:embed="rId3">
            <a:extLst>
              <a:ext uri="{28A0092B-C50C-407E-A947-70E740481C1C}">
                <a14:useLocalDpi xmlns:a14="http://schemas.microsoft.com/office/drawing/2010/main" val="0"/>
              </a:ext>
            </a:extLst>
          </a:blip>
          <a:srcRect/>
          <a:stretch>
            <a:fillRect/>
          </a:stretch>
        </p:blipFill>
        <p:spPr bwMode="auto">
          <a:xfrm>
            <a:off x="2995010" y="4944984"/>
            <a:ext cx="5616558" cy="1319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0490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393989"/>
            <a:ext cx="8230602" cy="720000"/>
          </a:xfrm>
        </p:spPr>
        <p:txBody>
          <a:bodyPr>
            <a:normAutofit fontScale="90000"/>
          </a:bodyPr>
          <a:lstStyle/>
          <a:p>
            <a:r>
              <a:rPr lang="en-AU" sz="2700" dirty="0"/>
              <a:t>Institution Administration – How does it work?</a:t>
            </a:r>
            <a:br>
              <a:rPr lang="en-AU" dirty="0"/>
            </a:br>
            <a:endParaRPr lang="en-AU" dirty="0"/>
          </a:p>
        </p:txBody>
      </p:sp>
      <p:sp>
        <p:nvSpPr>
          <p:cNvPr id="3" name="Content Placeholder 2"/>
          <p:cNvSpPr>
            <a:spLocks noGrp="1"/>
          </p:cNvSpPr>
          <p:nvPr>
            <p:ph sz="half" idx="1"/>
          </p:nvPr>
        </p:nvSpPr>
        <p:spPr/>
        <p:txBody>
          <a:bodyPr>
            <a:normAutofit/>
          </a:bodyPr>
          <a:lstStyle/>
          <a:p>
            <a:r>
              <a:rPr lang="en-AU" dirty="0"/>
              <a:t>Read and sign pilot agreement and standards and return to PTV</a:t>
            </a:r>
          </a:p>
          <a:p>
            <a:r>
              <a:rPr lang="en-AU" dirty="0"/>
              <a:t>Purchase unique codes from iUSE portal for distribution to eligible students</a:t>
            </a:r>
          </a:p>
          <a:p>
            <a:r>
              <a:rPr lang="en-AU" dirty="0"/>
              <a:t>Promote the iUSEpass to international students</a:t>
            </a:r>
          </a:p>
          <a:p>
            <a:r>
              <a:rPr lang="en-AU" dirty="0"/>
              <a:t>Check eligibility and distribute unique codes</a:t>
            </a:r>
          </a:p>
          <a:p>
            <a:r>
              <a:rPr lang="en-AU" dirty="0"/>
              <a:t>Retain records of student eligibility and code distribution</a:t>
            </a:r>
          </a:p>
          <a:p>
            <a:r>
              <a:rPr lang="en-AU" dirty="0"/>
              <a:t>Retain a photo of each student on file for auditing purposes</a:t>
            </a:r>
          </a:p>
          <a:p>
            <a:endParaRPr lang="en-AU" dirty="0"/>
          </a:p>
        </p:txBody>
      </p:sp>
      <p:sp>
        <p:nvSpPr>
          <p:cNvPr id="5" name="Footer Placeholder 4"/>
          <p:cNvSpPr>
            <a:spLocks noGrp="1"/>
          </p:cNvSpPr>
          <p:nvPr>
            <p:ph type="ftr" sz="quarter" idx="10"/>
          </p:nvPr>
        </p:nvSpPr>
        <p:spPr/>
        <p:txBody>
          <a:bodyPr/>
          <a:lstStyle/>
          <a:p>
            <a:r>
              <a:rPr lang="en-AU" dirty="0"/>
              <a:t>iUSEpass</a:t>
            </a:r>
          </a:p>
        </p:txBody>
      </p:sp>
      <p:sp>
        <p:nvSpPr>
          <p:cNvPr id="6" name="Slide Number Placeholder 5"/>
          <p:cNvSpPr>
            <a:spLocks noGrp="1"/>
          </p:cNvSpPr>
          <p:nvPr>
            <p:ph type="sldNum" sz="quarter" idx="11"/>
          </p:nvPr>
        </p:nvSpPr>
        <p:spPr/>
        <p:txBody>
          <a:bodyPr/>
          <a:lstStyle/>
          <a:p>
            <a:fld id="{86E717AB-408B-4865-94A4-14D6E17F4910}" type="slidenum">
              <a:rPr lang="en-AU" smtClean="0"/>
              <a:pPr/>
              <a:t>5</a:t>
            </a:fld>
            <a:endParaRPr lang="en-AU"/>
          </a:p>
        </p:txBody>
      </p:sp>
      <p:sp>
        <p:nvSpPr>
          <p:cNvPr id="7" name="Content Placeholder 6"/>
          <p:cNvSpPr>
            <a:spLocks noGrp="1"/>
          </p:cNvSpPr>
          <p:nvPr>
            <p:ph sz="quarter" idx="12"/>
          </p:nvPr>
        </p:nvSpPr>
        <p:spPr>
          <a:xfrm>
            <a:off x="449263" y="1983360"/>
            <a:ext cx="8230602" cy="365519"/>
          </a:xfrm>
        </p:spPr>
        <p:txBody>
          <a:bodyPr/>
          <a:lstStyle/>
          <a:p>
            <a:r>
              <a:rPr lang="en-AU" dirty="0"/>
              <a:t>INSTITUTION</a:t>
            </a:r>
          </a:p>
        </p:txBody>
      </p:sp>
    </p:spTree>
    <p:extLst>
      <p:ext uri="{BB962C8B-B14F-4D97-AF65-F5344CB8AC3E}">
        <p14:creationId xmlns:p14="http://schemas.microsoft.com/office/powerpoint/2010/main" val="1287870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329656"/>
            <a:ext cx="8230602" cy="720000"/>
          </a:xfrm>
        </p:spPr>
        <p:txBody>
          <a:bodyPr>
            <a:normAutofit fontScale="90000"/>
          </a:bodyPr>
          <a:lstStyle/>
          <a:p>
            <a:r>
              <a:rPr lang="en-AU" sz="2700" dirty="0"/>
              <a:t>Students – How to order for the first time</a:t>
            </a:r>
            <a:br>
              <a:rPr lang="en-AU" dirty="0"/>
            </a:br>
            <a:endParaRPr lang="en-AU" dirty="0"/>
          </a:p>
        </p:txBody>
      </p:sp>
      <p:sp>
        <p:nvSpPr>
          <p:cNvPr id="3" name="Content Placeholder 2"/>
          <p:cNvSpPr>
            <a:spLocks noGrp="1"/>
          </p:cNvSpPr>
          <p:nvPr>
            <p:ph sz="half" idx="1"/>
          </p:nvPr>
        </p:nvSpPr>
        <p:spPr>
          <a:xfrm>
            <a:off x="449263" y="2562635"/>
            <a:ext cx="7150945" cy="2542998"/>
          </a:xfrm>
        </p:spPr>
        <p:txBody>
          <a:bodyPr>
            <a:normAutofit/>
          </a:bodyPr>
          <a:lstStyle/>
          <a:p>
            <a:r>
              <a:rPr lang="en-AU" dirty="0"/>
              <a:t>Obtain a unique code from institution</a:t>
            </a:r>
          </a:p>
          <a:p>
            <a:r>
              <a:rPr lang="en-AU" dirty="0"/>
              <a:t>Register the code on the iUSE portal, creating a user account</a:t>
            </a:r>
          </a:p>
          <a:p>
            <a:r>
              <a:rPr lang="en-AU" dirty="0"/>
              <a:t>Enter address details for postage</a:t>
            </a:r>
          </a:p>
          <a:p>
            <a:r>
              <a:rPr lang="en-AU" dirty="0"/>
              <a:t>Pay the remaining 50% of the fare</a:t>
            </a:r>
          </a:p>
          <a:p>
            <a:endParaRPr lang="en-AU" dirty="0"/>
          </a:p>
          <a:p>
            <a:pPr marL="0" indent="0">
              <a:buNone/>
            </a:pPr>
            <a:r>
              <a:rPr lang="en-AU" dirty="0"/>
              <a:t>Once payment has been received, PTV fulfil the pass </a:t>
            </a:r>
          </a:p>
          <a:p>
            <a:pPr marL="0" indent="0">
              <a:buNone/>
            </a:pPr>
            <a:r>
              <a:rPr lang="en-AU" dirty="0"/>
              <a:t>The iUSEpass myki card is delivered to the nominated address within 7-10 business days</a:t>
            </a:r>
          </a:p>
        </p:txBody>
      </p:sp>
      <p:sp>
        <p:nvSpPr>
          <p:cNvPr id="5" name="Footer Placeholder 4"/>
          <p:cNvSpPr>
            <a:spLocks noGrp="1"/>
          </p:cNvSpPr>
          <p:nvPr>
            <p:ph type="ftr" sz="quarter" idx="10"/>
          </p:nvPr>
        </p:nvSpPr>
        <p:spPr/>
        <p:txBody>
          <a:bodyPr/>
          <a:lstStyle/>
          <a:p>
            <a:r>
              <a:rPr lang="en-AU" dirty="0"/>
              <a:t>iUSEpass</a:t>
            </a:r>
          </a:p>
        </p:txBody>
      </p:sp>
      <p:sp>
        <p:nvSpPr>
          <p:cNvPr id="6" name="Slide Number Placeholder 5"/>
          <p:cNvSpPr>
            <a:spLocks noGrp="1"/>
          </p:cNvSpPr>
          <p:nvPr>
            <p:ph type="sldNum" sz="quarter" idx="11"/>
          </p:nvPr>
        </p:nvSpPr>
        <p:spPr/>
        <p:txBody>
          <a:bodyPr/>
          <a:lstStyle/>
          <a:p>
            <a:fld id="{86E717AB-408B-4865-94A4-14D6E17F4910}" type="slidenum">
              <a:rPr lang="en-AU" smtClean="0"/>
              <a:pPr/>
              <a:t>6</a:t>
            </a:fld>
            <a:endParaRPr lang="en-AU"/>
          </a:p>
        </p:txBody>
      </p:sp>
      <p:sp>
        <p:nvSpPr>
          <p:cNvPr id="7" name="Content Placeholder 6"/>
          <p:cNvSpPr>
            <a:spLocks noGrp="1"/>
          </p:cNvSpPr>
          <p:nvPr>
            <p:ph sz="quarter" idx="12"/>
          </p:nvPr>
        </p:nvSpPr>
        <p:spPr>
          <a:xfrm>
            <a:off x="449263" y="1983360"/>
            <a:ext cx="8230602" cy="365519"/>
          </a:xfrm>
        </p:spPr>
        <p:txBody>
          <a:bodyPr/>
          <a:lstStyle/>
          <a:p>
            <a:r>
              <a:rPr lang="en-AU" dirty="0"/>
              <a:t>STUDENT</a:t>
            </a:r>
          </a:p>
        </p:txBody>
      </p:sp>
      <p:sp>
        <p:nvSpPr>
          <p:cNvPr id="4" name="Content Placeholder 3"/>
          <p:cNvSpPr>
            <a:spLocks noGrp="1"/>
          </p:cNvSpPr>
          <p:nvPr>
            <p:ph sz="quarter" idx="12"/>
          </p:nvPr>
        </p:nvSpPr>
        <p:spPr/>
        <p:txBody>
          <a:bodyPr/>
          <a:lstStyle/>
          <a:p>
            <a:r>
              <a:rPr lang="en-AU" dirty="0"/>
              <a:t>STUDENT</a:t>
            </a:r>
          </a:p>
        </p:txBody>
      </p:sp>
    </p:spTree>
    <p:extLst>
      <p:ext uri="{BB962C8B-B14F-4D97-AF65-F5344CB8AC3E}">
        <p14:creationId xmlns:p14="http://schemas.microsoft.com/office/powerpoint/2010/main" val="1911957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263" y="1329656"/>
            <a:ext cx="8230602" cy="720000"/>
          </a:xfrm>
        </p:spPr>
        <p:txBody>
          <a:bodyPr>
            <a:normAutofit fontScale="90000"/>
          </a:bodyPr>
          <a:lstStyle/>
          <a:p>
            <a:r>
              <a:rPr lang="en-AU" sz="2700" dirty="0"/>
              <a:t>Students – How to renew a pass</a:t>
            </a:r>
            <a:br>
              <a:rPr lang="en-AU" dirty="0"/>
            </a:br>
            <a:endParaRPr lang="en-AU" dirty="0"/>
          </a:p>
        </p:txBody>
      </p:sp>
      <p:sp>
        <p:nvSpPr>
          <p:cNvPr id="3" name="Content Placeholder 2"/>
          <p:cNvSpPr>
            <a:spLocks noGrp="1"/>
          </p:cNvSpPr>
          <p:nvPr>
            <p:ph sz="half" idx="1"/>
          </p:nvPr>
        </p:nvSpPr>
        <p:spPr>
          <a:xfrm>
            <a:off x="449263" y="2562635"/>
            <a:ext cx="7150945" cy="2542998"/>
          </a:xfrm>
        </p:spPr>
        <p:txBody>
          <a:bodyPr>
            <a:normAutofit/>
          </a:bodyPr>
          <a:lstStyle/>
          <a:p>
            <a:r>
              <a:rPr lang="en-AU" dirty="0"/>
              <a:t>Obtain a unique code from institution</a:t>
            </a:r>
          </a:p>
          <a:p>
            <a:r>
              <a:rPr lang="en-AU" dirty="0"/>
              <a:t>Log into the existing account on the iUSE portal, using the original email address</a:t>
            </a:r>
          </a:p>
          <a:p>
            <a:r>
              <a:rPr lang="en-AU" dirty="0"/>
              <a:t>Pay the remaining 50% of the fare</a:t>
            </a:r>
          </a:p>
          <a:p>
            <a:endParaRPr lang="en-AU" dirty="0"/>
          </a:p>
          <a:p>
            <a:pPr marL="0" indent="0">
              <a:buNone/>
            </a:pPr>
            <a:r>
              <a:rPr lang="en-AU" dirty="0"/>
              <a:t>Once payment has been received, the pass will be transferred to the original card within 7-10 business days.</a:t>
            </a:r>
          </a:p>
          <a:p>
            <a:pPr marL="0" indent="0">
              <a:buNone/>
            </a:pPr>
            <a:endParaRPr lang="en-AU" dirty="0"/>
          </a:p>
        </p:txBody>
      </p:sp>
      <p:sp>
        <p:nvSpPr>
          <p:cNvPr id="5" name="Footer Placeholder 4"/>
          <p:cNvSpPr>
            <a:spLocks noGrp="1"/>
          </p:cNvSpPr>
          <p:nvPr>
            <p:ph type="ftr" sz="quarter" idx="10"/>
          </p:nvPr>
        </p:nvSpPr>
        <p:spPr/>
        <p:txBody>
          <a:bodyPr/>
          <a:lstStyle/>
          <a:p>
            <a:r>
              <a:rPr lang="en-AU" dirty="0"/>
              <a:t>iUSEpass</a:t>
            </a:r>
          </a:p>
        </p:txBody>
      </p:sp>
      <p:sp>
        <p:nvSpPr>
          <p:cNvPr id="6" name="Slide Number Placeholder 5"/>
          <p:cNvSpPr>
            <a:spLocks noGrp="1"/>
          </p:cNvSpPr>
          <p:nvPr>
            <p:ph type="sldNum" sz="quarter" idx="11"/>
          </p:nvPr>
        </p:nvSpPr>
        <p:spPr/>
        <p:txBody>
          <a:bodyPr/>
          <a:lstStyle/>
          <a:p>
            <a:fld id="{86E717AB-408B-4865-94A4-14D6E17F4910}" type="slidenum">
              <a:rPr lang="en-AU" smtClean="0"/>
              <a:pPr/>
              <a:t>7</a:t>
            </a:fld>
            <a:endParaRPr lang="en-AU"/>
          </a:p>
        </p:txBody>
      </p:sp>
      <p:sp>
        <p:nvSpPr>
          <p:cNvPr id="7" name="Content Placeholder 6"/>
          <p:cNvSpPr>
            <a:spLocks noGrp="1"/>
          </p:cNvSpPr>
          <p:nvPr>
            <p:ph sz="quarter" idx="12"/>
          </p:nvPr>
        </p:nvSpPr>
        <p:spPr>
          <a:xfrm>
            <a:off x="449263" y="1983360"/>
            <a:ext cx="8230602" cy="365519"/>
          </a:xfrm>
        </p:spPr>
        <p:txBody>
          <a:bodyPr/>
          <a:lstStyle/>
          <a:p>
            <a:r>
              <a:rPr lang="en-AU" dirty="0"/>
              <a:t>STUDENT</a:t>
            </a:r>
          </a:p>
        </p:txBody>
      </p:sp>
      <p:sp>
        <p:nvSpPr>
          <p:cNvPr id="4" name="Content Placeholder 3"/>
          <p:cNvSpPr>
            <a:spLocks noGrp="1"/>
          </p:cNvSpPr>
          <p:nvPr>
            <p:ph sz="quarter" idx="12"/>
          </p:nvPr>
        </p:nvSpPr>
        <p:spPr/>
        <p:txBody>
          <a:bodyPr/>
          <a:lstStyle/>
          <a:p>
            <a:r>
              <a:rPr lang="en-AU" dirty="0"/>
              <a:t>STUDENT</a:t>
            </a:r>
          </a:p>
        </p:txBody>
      </p:sp>
    </p:spTree>
    <p:extLst>
      <p:ext uri="{BB962C8B-B14F-4D97-AF65-F5344CB8AC3E}">
        <p14:creationId xmlns:p14="http://schemas.microsoft.com/office/powerpoint/2010/main" val="2718255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0498" y="1294030"/>
            <a:ext cx="8230602" cy="720000"/>
          </a:xfrm>
        </p:spPr>
        <p:txBody>
          <a:bodyPr>
            <a:normAutofit fontScale="90000"/>
          </a:bodyPr>
          <a:lstStyle/>
          <a:p>
            <a:r>
              <a:rPr lang="en-AU" sz="2700" dirty="0"/>
              <a:t>Students – How to replace a lost/stolen card</a:t>
            </a:r>
            <a:br>
              <a:rPr lang="en-AU" dirty="0"/>
            </a:br>
            <a:endParaRPr lang="en-AU" dirty="0"/>
          </a:p>
        </p:txBody>
      </p:sp>
      <p:sp>
        <p:nvSpPr>
          <p:cNvPr id="3" name="Content Placeholder 2"/>
          <p:cNvSpPr>
            <a:spLocks noGrp="1"/>
          </p:cNvSpPr>
          <p:nvPr>
            <p:ph sz="half" idx="1"/>
          </p:nvPr>
        </p:nvSpPr>
        <p:spPr>
          <a:xfrm>
            <a:off x="449263" y="2562635"/>
            <a:ext cx="7530955" cy="3470030"/>
          </a:xfrm>
        </p:spPr>
        <p:txBody>
          <a:bodyPr>
            <a:normAutofit fontScale="92500" lnSpcReduction="10000"/>
          </a:bodyPr>
          <a:lstStyle/>
          <a:p>
            <a:r>
              <a:rPr lang="en-AU" dirty="0"/>
              <a:t>Log into the iUSE portal</a:t>
            </a:r>
          </a:p>
          <a:p>
            <a:r>
              <a:rPr lang="en-AU" dirty="0"/>
              <a:t>Select the replacement card option</a:t>
            </a:r>
          </a:p>
          <a:p>
            <a:r>
              <a:rPr lang="en-AU" dirty="0"/>
              <a:t>Check that the delivery address is still correct</a:t>
            </a:r>
          </a:p>
          <a:p>
            <a:pPr marL="0" indent="0">
              <a:buNone/>
            </a:pPr>
            <a:endParaRPr lang="en-AU" dirty="0"/>
          </a:p>
          <a:p>
            <a:pPr marL="0" indent="0">
              <a:buNone/>
            </a:pPr>
            <a:r>
              <a:rPr lang="en-AU" dirty="0"/>
              <a:t>The iUSEpass myki card is delivered to the nominated address within 7-10 business days</a:t>
            </a:r>
          </a:p>
          <a:p>
            <a:pPr marL="0" indent="0">
              <a:buNone/>
            </a:pPr>
            <a:endParaRPr lang="en-AU" dirty="0"/>
          </a:p>
          <a:p>
            <a:pPr marL="0" indent="0">
              <a:buNone/>
            </a:pPr>
            <a:r>
              <a:rPr lang="en-AU" dirty="0"/>
              <a:t>If wishing to travel whilst waiting for the replacement card to arrive, students will need to purchase a </a:t>
            </a:r>
            <a:r>
              <a:rPr lang="en-AU" dirty="0" err="1"/>
              <a:t>myki</a:t>
            </a:r>
            <a:r>
              <a:rPr lang="en-AU" dirty="0"/>
              <a:t> card and load it with </a:t>
            </a:r>
            <a:r>
              <a:rPr lang="en-AU" dirty="0" err="1"/>
              <a:t>myki</a:t>
            </a:r>
            <a:r>
              <a:rPr lang="en-AU" dirty="0"/>
              <a:t> money or a </a:t>
            </a:r>
            <a:r>
              <a:rPr lang="en-AU" dirty="0" err="1"/>
              <a:t>myki</a:t>
            </a:r>
            <a:r>
              <a:rPr lang="en-AU" dirty="0"/>
              <a:t> pass.</a:t>
            </a:r>
          </a:p>
          <a:p>
            <a:pPr marL="0" indent="0">
              <a:buNone/>
            </a:pPr>
            <a:endParaRPr lang="en-AU" dirty="0"/>
          </a:p>
          <a:p>
            <a:pPr marL="0" indent="0">
              <a:buNone/>
            </a:pPr>
            <a:r>
              <a:rPr lang="en-AU" dirty="0"/>
              <a:t>Students do not lose pass days waiting for the replacement to arrive. Within 24 hours of requesting a replacement card, the lost or defective card is  blocked. This also freezes the active days left on the card. The active days do not recommence until the student has touched on with the new card.</a:t>
            </a:r>
          </a:p>
          <a:p>
            <a:pPr marL="0" indent="0">
              <a:buNone/>
            </a:pPr>
            <a:endParaRPr lang="en-AU" dirty="0"/>
          </a:p>
          <a:p>
            <a:pPr marL="0" indent="0">
              <a:buNone/>
            </a:pPr>
            <a:endParaRPr lang="en-AU" dirty="0"/>
          </a:p>
        </p:txBody>
      </p:sp>
      <p:sp>
        <p:nvSpPr>
          <p:cNvPr id="5" name="Footer Placeholder 4"/>
          <p:cNvSpPr>
            <a:spLocks noGrp="1"/>
          </p:cNvSpPr>
          <p:nvPr>
            <p:ph type="ftr" sz="quarter" idx="10"/>
          </p:nvPr>
        </p:nvSpPr>
        <p:spPr/>
        <p:txBody>
          <a:bodyPr/>
          <a:lstStyle/>
          <a:p>
            <a:r>
              <a:rPr lang="en-AU" dirty="0"/>
              <a:t>iUSEpass</a:t>
            </a:r>
          </a:p>
        </p:txBody>
      </p:sp>
      <p:sp>
        <p:nvSpPr>
          <p:cNvPr id="6" name="Slide Number Placeholder 5"/>
          <p:cNvSpPr>
            <a:spLocks noGrp="1"/>
          </p:cNvSpPr>
          <p:nvPr>
            <p:ph type="sldNum" sz="quarter" idx="11"/>
          </p:nvPr>
        </p:nvSpPr>
        <p:spPr/>
        <p:txBody>
          <a:bodyPr/>
          <a:lstStyle/>
          <a:p>
            <a:fld id="{86E717AB-408B-4865-94A4-14D6E17F4910}" type="slidenum">
              <a:rPr lang="en-AU" smtClean="0"/>
              <a:pPr/>
              <a:t>8</a:t>
            </a:fld>
            <a:endParaRPr lang="en-AU"/>
          </a:p>
        </p:txBody>
      </p:sp>
      <p:sp>
        <p:nvSpPr>
          <p:cNvPr id="7" name="Content Placeholder 6"/>
          <p:cNvSpPr>
            <a:spLocks noGrp="1"/>
          </p:cNvSpPr>
          <p:nvPr>
            <p:ph sz="quarter" idx="12"/>
          </p:nvPr>
        </p:nvSpPr>
        <p:spPr>
          <a:xfrm>
            <a:off x="449263" y="1983360"/>
            <a:ext cx="8230602" cy="365519"/>
          </a:xfrm>
        </p:spPr>
        <p:txBody>
          <a:bodyPr/>
          <a:lstStyle/>
          <a:p>
            <a:r>
              <a:rPr lang="en-AU" dirty="0"/>
              <a:t>STUDENT</a:t>
            </a:r>
          </a:p>
        </p:txBody>
      </p:sp>
      <p:sp>
        <p:nvSpPr>
          <p:cNvPr id="4" name="Content Placeholder 3"/>
          <p:cNvSpPr>
            <a:spLocks noGrp="1"/>
          </p:cNvSpPr>
          <p:nvPr>
            <p:ph sz="quarter" idx="12"/>
          </p:nvPr>
        </p:nvSpPr>
        <p:spPr/>
        <p:txBody>
          <a:bodyPr/>
          <a:lstStyle/>
          <a:p>
            <a:r>
              <a:rPr lang="en-AU" dirty="0"/>
              <a:t>STUDENT</a:t>
            </a:r>
          </a:p>
        </p:txBody>
      </p:sp>
    </p:spTree>
    <p:extLst>
      <p:ext uri="{BB962C8B-B14F-4D97-AF65-F5344CB8AC3E}">
        <p14:creationId xmlns:p14="http://schemas.microsoft.com/office/powerpoint/2010/main" val="3970234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t>Challenge – The Value Proposition</a:t>
            </a:r>
          </a:p>
        </p:txBody>
      </p:sp>
      <p:sp>
        <p:nvSpPr>
          <p:cNvPr id="3" name="Content Placeholder 2"/>
          <p:cNvSpPr>
            <a:spLocks noGrp="1"/>
          </p:cNvSpPr>
          <p:nvPr>
            <p:ph idx="1"/>
          </p:nvPr>
        </p:nvSpPr>
        <p:spPr>
          <a:xfrm>
            <a:off x="449263" y="1777600"/>
            <a:ext cx="8237537" cy="4578750"/>
          </a:xfrm>
        </p:spPr>
        <p:txBody>
          <a:bodyPr/>
          <a:lstStyle/>
          <a:p>
            <a:pPr>
              <a:buFont typeface="Wingdings" panose="05000000000000000000" pitchFamily="2" charset="2"/>
              <a:buChar char="Ø"/>
            </a:pPr>
            <a:r>
              <a:rPr lang="en-AU" dirty="0"/>
              <a:t>$760 can be a large up front sum for many people, particularly students</a:t>
            </a:r>
          </a:p>
          <a:p>
            <a:pPr>
              <a:buFont typeface="Wingdings" panose="05000000000000000000" pitchFamily="2" charset="2"/>
              <a:buChar char="Ø"/>
            </a:pPr>
            <a:r>
              <a:rPr lang="en-AU" dirty="0"/>
              <a:t>Target market is not students who are already purchasing an annual pass</a:t>
            </a:r>
          </a:p>
          <a:p>
            <a:pPr>
              <a:buFont typeface="Wingdings" panose="05000000000000000000" pitchFamily="2" charset="2"/>
              <a:buChar char="Ø"/>
            </a:pPr>
            <a:r>
              <a:rPr lang="en-AU" dirty="0"/>
              <a:t>Many students don’t fully understand what they are spending now using </a:t>
            </a:r>
            <a:r>
              <a:rPr lang="en-AU" dirty="0" err="1"/>
              <a:t>myki</a:t>
            </a:r>
            <a:r>
              <a:rPr lang="en-AU" dirty="0"/>
              <a:t> money</a:t>
            </a:r>
          </a:p>
          <a:p>
            <a:pPr>
              <a:buFont typeface="Wingdings" panose="05000000000000000000" pitchFamily="2" charset="2"/>
              <a:buChar char="Ø"/>
            </a:pPr>
            <a:r>
              <a:rPr lang="en-AU" dirty="0"/>
              <a:t>Many students do not travel to classes every day of the week, and many go home for several months per year.</a:t>
            </a:r>
          </a:p>
          <a:p>
            <a:pPr marL="0" indent="0">
              <a:buNone/>
            </a:pPr>
            <a:endParaRPr lang="en-AU" dirty="0"/>
          </a:p>
          <a:p>
            <a:pPr marL="0" indent="0" algn="ctr">
              <a:buNone/>
            </a:pPr>
            <a:r>
              <a:rPr lang="en-AU" b="1" dirty="0"/>
              <a:t>Zone 1 &amp; 2 Examples -  Full Fare Daily Cost = 7.80 per day</a:t>
            </a:r>
          </a:p>
        </p:txBody>
      </p:sp>
      <p:sp>
        <p:nvSpPr>
          <p:cNvPr id="4" name="Footer Placeholder 3"/>
          <p:cNvSpPr>
            <a:spLocks noGrp="1"/>
          </p:cNvSpPr>
          <p:nvPr>
            <p:ph type="ftr" sz="quarter" idx="10"/>
          </p:nvPr>
        </p:nvSpPr>
        <p:spPr/>
        <p:txBody>
          <a:bodyPr/>
          <a:lstStyle/>
          <a:p>
            <a:r>
              <a:rPr lang="en-AU" dirty="0"/>
              <a:t>iUSEpass</a:t>
            </a:r>
          </a:p>
        </p:txBody>
      </p:sp>
      <p:sp>
        <p:nvSpPr>
          <p:cNvPr id="5" name="Slide Number Placeholder 4"/>
          <p:cNvSpPr>
            <a:spLocks noGrp="1"/>
          </p:cNvSpPr>
          <p:nvPr>
            <p:ph type="sldNum" sz="quarter" idx="11"/>
          </p:nvPr>
        </p:nvSpPr>
        <p:spPr/>
        <p:txBody>
          <a:bodyPr/>
          <a:lstStyle/>
          <a:p>
            <a:fld id="{86E717AB-408B-4865-94A4-14D6E17F4910}" type="slidenum">
              <a:rPr lang="en-AU" smtClean="0"/>
              <a:pPr/>
              <a:t>9</a:t>
            </a:fld>
            <a:endParaRPr lang="en-AU"/>
          </a:p>
        </p:txBody>
      </p:sp>
      <p:pic>
        <p:nvPicPr>
          <p:cNvPr id="102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3340" y="4168240"/>
            <a:ext cx="7043494" cy="22787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2764569"/>
      </p:ext>
    </p:extLst>
  </p:cSld>
  <p:clrMapOvr>
    <a:masterClrMapping/>
  </p:clrMapOvr>
</p:sld>
</file>

<file path=ppt/theme/theme1.xml><?xml version="1.0" encoding="utf-8"?>
<a:theme xmlns:a="http://schemas.openxmlformats.org/drawingml/2006/main" name="PPT Template">
  <a:themeElements>
    <a:clrScheme name="PTV">
      <a:dk1>
        <a:sysClr val="windowText" lastClr="000000"/>
      </a:dk1>
      <a:lt1>
        <a:sysClr val="window" lastClr="FFFFFF"/>
      </a:lt1>
      <a:dk2>
        <a:srgbClr val="52555A"/>
      </a:dk2>
      <a:lt2>
        <a:srgbClr val="EEECE1"/>
      </a:lt2>
      <a:accent1>
        <a:srgbClr val="E60B1B"/>
      </a:accent1>
      <a:accent2>
        <a:srgbClr val="313540"/>
      </a:accent2>
      <a:accent3>
        <a:srgbClr val="52555A"/>
      </a:accent3>
      <a:accent4>
        <a:srgbClr val="690505"/>
      </a:accent4>
      <a:accent5>
        <a:srgbClr val="7C050B"/>
      </a:accent5>
      <a:accent6>
        <a:srgbClr val="000000"/>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t" anchorCtr="0">
        <a:normAutofit/>
      </a:bodyPr>
      <a:lstStyle>
        <a:defPPr>
          <a:defRPr dirty="0" smtClean="0">
            <a:solidFill>
              <a:schemeClr val="tx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CDC15CA069034891C7E28C9F0DD910" ma:contentTypeVersion="0" ma:contentTypeDescription="Create a new document." ma:contentTypeScope="" ma:versionID="1ea40b6db2bb753c60bef7cd5a15f9b0">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0E9560-3BF7-4EBB-B182-37CD418D0A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1EBC352F-74C0-4BB6-B4F2-6A01CF45F3D4}">
  <ds:schemaRefs>
    <ds:schemaRef ds:uri="http://purl.org/dc/term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82137905-C6D4-4174-969C-D38E5A3CD76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1712</TotalTime>
  <Words>1150</Words>
  <Application>Microsoft Office PowerPoint</Application>
  <PresentationFormat>On-screen Show (4:3)</PresentationFormat>
  <Paragraphs>169</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Wingdings</vt:lpstr>
      <vt:lpstr>PPT Template</vt:lpstr>
      <vt:lpstr>iUSEpass Pilot  Challenges and Opportunities </vt:lpstr>
      <vt:lpstr>What is the iUSEpass?</vt:lpstr>
      <vt:lpstr>Who is eligible?</vt:lpstr>
      <vt:lpstr>How much does it cost?</vt:lpstr>
      <vt:lpstr>Institution Administration – How does it work? </vt:lpstr>
      <vt:lpstr>Students – How to order for the first time </vt:lpstr>
      <vt:lpstr>Students – How to renew a pass </vt:lpstr>
      <vt:lpstr>Students – How to replace a lost/stolen card </vt:lpstr>
      <vt:lpstr>Challenge – The Value Proposition</vt:lpstr>
      <vt:lpstr>Opportunities – The Value Proposition</vt:lpstr>
      <vt:lpstr>The iUSE portal &amp; Communications</vt:lpstr>
      <vt:lpstr>iUSE Portal &amp; Communications</vt:lpstr>
      <vt:lpstr>Engaging Institution Partners</vt:lpstr>
      <vt:lpstr>Where can we find more information?</vt:lpstr>
    </vt:vector>
  </TitlesOfParts>
  <Company>CenITex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Scott Bellairs</dc:creator>
  <cp:lastModifiedBy>ISANA</cp:lastModifiedBy>
  <cp:revision>45</cp:revision>
  <dcterms:created xsi:type="dcterms:W3CDTF">2014-06-18T00:11:50Z</dcterms:created>
  <dcterms:modified xsi:type="dcterms:W3CDTF">2016-09-18T23:12:28Z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0x010100E1CDC15CA069034891C7E28C9F0DD910</vt:lpwstr>
  </property>
</Properties>
</file>