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9.jpg" ContentType="image/jpg"/>
  <Override PartName="/ppt/media/image12.jpg" ContentType="image/jpg"/>
  <Override PartName="/ppt/media/image19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04" r:id="rId4"/>
    <p:sldId id="298" r:id="rId5"/>
    <p:sldId id="259" r:id="rId6"/>
    <p:sldId id="311" r:id="rId7"/>
    <p:sldId id="262" r:id="rId8"/>
    <p:sldId id="305" r:id="rId9"/>
    <p:sldId id="312" r:id="rId10"/>
    <p:sldId id="286" r:id="rId11"/>
    <p:sldId id="297" r:id="rId12"/>
    <p:sldId id="310" r:id="rId13"/>
    <p:sldId id="301" r:id="rId14"/>
    <p:sldId id="313" r:id="rId15"/>
    <p:sldId id="314" r:id="rId16"/>
    <p:sldId id="316" r:id="rId17"/>
    <p:sldId id="317" r:id="rId18"/>
    <p:sldId id="309" r:id="rId19"/>
    <p:sldId id="283" r:id="rId2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8" userDrawn="1">
          <p15:clr>
            <a:srgbClr val="A4A3A4"/>
          </p15:clr>
        </p15:guide>
        <p15:guide id="2" pos="8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341"/>
    <a:srgbClr val="148ACF"/>
    <a:srgbClr val="005A96"/>
    <a:srgbClr val="9D1D86"/>
    <a:srgbClr val="5F6062"/>
    <a:srgbClr val="3A6785"/>
    <a:srgbClr val="0099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6130" autoAdjust="0"/>
  </p:normalViewPr>
  <p:slideViewPr>
    <p:cSldViewPr>
      <p:cViewPr varScale="1">
        <p:scale>
          <a:sx n="62" d="100"/>
          <a:sy n="62" d="100"/>
        </p:scale>
        <p:origin x="126" y="210"/>
      </p:cViewPr>
      <p:guideLst>
        <p:guide orient="horz" pos="2698"/>
        <p:guide pos="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49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E234F5-F013-416F-BC4A-7E268367FA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E770D-5CDC-48BD-8FFE-EFF584CAC6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7DCFA-04EB-4283-8610-A4E9ED6DA12F}" type="datetimeFigureOut">
              <a:rPr lang="en-AU" smtClean="0"/>
              <a:t>26/04/2023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13669-C815-4316-B7BE-989AB4F8F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AF3B6-A40D-4BAA-AC93-2BFA8D6635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0776F-C622-4E8D-A5C3-8ECE30E4A2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578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8AC98-CE44-48E3-B1D1-E016047C7979}" type="datetimeFigureOut">
              <a:rPr lang="en-AU" smtClean="0"/>
              <a:t>26/04/2023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BCBCD-C185-4D8C-A314-847BD870FF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067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CBCD-C185-4D8C-A314-847BD870FFD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971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CBCD-C185-4D8C-A314-847BD870FFD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631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CBCD-C185-4D8C-A314-847BD870FFD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570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CBCD-C185-4D8C-A314-847BD870FFD5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42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FC637E7D-0983-4B46-80B5-8E93C53CC110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2388" y="9822598"/>
            <a:ext cx="2644624" cy="1068185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5F2BA8D3-4D03-4D7A-BEE0-BE50FF8A3BCF}"/>
              </a:ext>
            </a:extLst>
          </p:cNvPr>
          <p:cNvSpPr txBox="1"/>
          <p:nvPr userDrawn="1"/>
        </p:nvSpPr>
        <p:spPr>
          <a:xfrm>
            <a:off x="1034387" y="10331722"/>
            <a:ext cx="404622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skills.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experience.</a:t>
            </a:r>
            <a:r>
              <a:rPr sz="1450" b="1" spc="150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B93D1"/>
                </a:solidFill>
                <a:latin typeface="Arial"/>
                <a:cs typeface="Arial"/>
              </a:rPr>
              <a:t>outcomes.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D438BE5-F03A-4594-8E38-FF4E389D23A1}"/>
              </a:ext>
            </a:extLst>
          </p:cNvPr>
          <p:cNvSpPr txBox="1"/>
          <p:nvPr userDrawn="1"/>
        </p:nvSpPr>
        <p:spPr>
          <a:xfrm>
            <a:off x="1034387" y="10551673"/>
            <a:ext cx="285242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10" dirty="0">
                <a:solidFill>
                  <a:srgbClr val="82C341"/>
                </a:solidFill>
                <a:latin typeface="Arial"/>
                <a:cs typeface="Arial"/>
              </a:rPr>
              <a:t>thegordon.edu.au/international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8911B6B2-2D8A-4F8A-A6E7-72326428147C}"/>
              </a:ext>
            </a:extLst>
          </p:cNvPr>
          <p:cNvSpPr txBox="1"/>
          <p:nvPr userDrawn="1"/>
        </p:nvSpPr>
        <p:spPr>
          <a:xfrm>
            <a:off x="4075098" y="10614435"/>
            <a:ext cx="251650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861185" algn="l"/>
              </a:tabLst>
            </a:pP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CRICOS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Provider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No.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A7A9AC"/>
                </a:solidFill>
                <a:latin typeface="Arial"/>
                <a:cs typeface="Arial"/>
              </a:rPr>
              <a:t>00011G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	TAFE</a:t>
            </a:r>
            <a:r>
              <a:rPr sz="950" spc="6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A7A9AC"/>
                </a:solidFill>
                <a:latin typeface="Arial"/>
                <a:cs typeface="Arial"/>
              </a:rPr>
              <a:t>3044</a:t>
            </a:r>
            <a:endParaRPr sz="9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80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F529-B490-4FBA-ABA5-0D9B18A5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B877B-ACA2-4A89-88F7-C8D3C1964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2BB56-95D2-4684-B372-8B71A8A3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10917-EB43-4128-AE38-2D8B1B50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56A82-982B-4379-9702-CAB3FDE3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919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C25F9B-4DE0-4CC0-A7A0-302889983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7D071-649F-47E1-ACEC-AB45E8F1F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1D031-9688-455D-BAAF-6EE87D28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46D93-A872-4D1E-AED2-31516EC7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F0CA2-209C-4E3E-8304-BD439FFE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41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1396B51C-DA38-4E94-B53B-C21BE0DFCC38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2388" y="1047430"/>
            <a:ext cx="264462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67EFAAE6-1D38-4352-A3C8-57DB438F29D3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2388" y="9821538"/>
            <a:ext cx="264462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5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12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E2BF-7C1A-4C94-A264-0028AFF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0348E-A5F6-4D9E-BA62-128DF5DC5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1567E-1453-4C51-8F90-0FAF20C53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668912-96AA-43DD-A0C3-F5890AEBE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429AC5-0A60-4015-9A33-8D3AE35C1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EB9DA-7531-44CF-9F46-434A199F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9D236-F7E4-4C5F-91C6-C156562D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70F6B-D41D-4AED-AEED-C96AEA8C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999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ADF1C-7008-4D87-A18E-4074C4FF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4B8D4-13F5-4223-B6F1-1F2A4A93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20BDC-F74C-40A4-B67E-3A012CFE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A24ED-857F-4EEE-B3F1-97AF1A3A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90240-650F-4E3C-B10A-C8D784BC2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7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84D17-EEFC-42F0-9B80-8DE46D87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2F517-5FED-46BE-8437-63B4F4A3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93DA4-7024-4688-AE7F-B3029BC8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E7117E-EB27-45C4-8EA4-E9C5C486A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F7574-12AF-49E8-A6D5-2CC5828D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39B4-4521-4629-A89C-01965807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52FFA-D78B-45BA-97CB-74CD68334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DC417-A5BB-4D8B-A630-7DA00E06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1FF6D-B8C1-4F48-902A-A0723635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7BB63-CD91-43A1-9026-E092CD77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DC4445-AA1A-4788-B8F6-50C2677512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0A7AB-2BDF-4108-988E-930F7957D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7AA27-3597-49B6-9E86-A7AB7C4DD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6AB9B-5AD8-49B4-9590-A462AC81B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E18DD-906B-485B-9AB3-0B8801F2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3D455-FF01-4CC1-9A20-BE5D631A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4AA7E-35C1-4F49-8F24-F13B9EC9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865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18BF50-0552-4E80-B258-D8464C9A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27752-1807-497A-BBB6-CC0DAEA31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9A497-11A5-429C-8238-AF391FB92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0A419-8FBE-4C4B-9675-800FE4516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A0F94-3211-4400-9E65-CE19EC880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AU" smtClean="0"/>
              <a:t>‹#›</a:t>
            </a:fld>
            <a:endParaRPr lang="en-AU"/>
          </a:p>
        </p:txBody>
      </p:sp>
      <p:sp>
        <p:nvSpPr>
          <p:cNvPr id="7" name="MSIPCMContentMarking" descr="{&quot;HashCode&quot;:-1391116470,&quot;Placement&quot;:&quot;Footer&quot;,&quot;Top&quot;:867.9133,&quot;Left&quot;:750.922546,&quot;SlideWidth&quot;:1583,&quot;SlideHeight&quot;:890}">
            <a:extLst>
              <a:ext uri="{FF2B5EF4-FFF2-40B4-BE49-F238E27FC236}">
                <a16:creationId xmlns:a16="http://schemas.microsoft.com/office/drawing/2014/main" id="{8E6C4D3C-5A57-4141-ADEF-B23983C7BF36}"/>
              </a:ext>
            </a:extLst>
          </p:cNvPr>
          <p:cNvSpPr txBox="1"/>
          <p:nvPr userDrawn="1"/>
        </p:nvSpPr>
        <p:spPr>
          <a:xfrm>
            <a:off x="9536716" y="11022499"/>
            <a:ext cx="1030669" cy="2868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000000"/>
                </a:solidFill>
                <a:latin typeface="Arial Rounded MT Bold" panose="020F0704030504030204" pitchFamily="34" charset="0"/>
              </a:rPr>
              <a:t>OFFICIAL</a:t>
            </a:r>
          </a:p>
        </p:txBody>
      </p:sp>
      <p:sp>
        <p:nvSpPr>
          <p:cNvPr id="8" name="MSIPCMContentMarking" descr="{&quot;HashCode&quot;:-1415254039,&quot;Placement&quot;:&quot;Header&quot;,&quot;Top&quot;:0.0,&quot;Left&quot;:750.922546,&quot;SlideWidth&quot;:1583,&quot;SlideHeight&quot;:890}">
            <a:extLst>
              <a:ext uri="{FF2B5EF4-FFF2-40B4-BE49-F238E27FC236}">
                <a16:creationId xmlns:a16="http://schemas.microsoft.com/office/drawing/2014/main" id="{121E8EAD-7435-4C00-8A2A-A155CB9F879D}"/>
              </a:ext>
            </a:extLst>
          </p:cNvPr>
          <p:cNvSpPr txBox="1"/>
          <p:nvPr userDrawn="1"/>
        </p:nvSpPr>
        <p:spPr>
          <a:xfrm>
            <a:off x="9536716" y="0"/>
            <a:ext cx="1030669" cy="2868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000000"/>
                </a:solidFill>
                <a:latin typeface="Arial Rounded MT Bold" panose="020F07040305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94344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6RVAd757c_A" TargetMode="Externa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kq-3eUi3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33.jpeg"/><Relationship Id="rId7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alaIDz6Wa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A55C86-53F9-4AB9-AF79-537AEF085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pic>
        <p:nvPicPr>
          <p:cNvPr id="21" name="object 9">
            <a:extLst>
              <a:ext uri="{FF2B5EF4-FFF2-40B4-BE49-F238E27FC236}">
                <a16:creationId xmlns:a16="http://schemas.microsoft.com/office/drawing/2014/main" id="{22F517C1-37A1-4162-8B06-C9BC918C2E3F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1868" y="722736"/>
            <a:ext cx="2885137" cy="1115796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A37CB692-7B4F-5C9E-8C57-3400A8C54C87}"/>
              </a:ext>
            </a:extLst>
          </p:cNvPr>
          <p:cNvSpPr/>
          <p:nvPr/>
        </p:nvSpPr>
        <p:spPr>
          <a:xfrm>
            <a:off x="0" y="0"/>
            <a:ext cx="8299450" cy="4968875"/>
          </a:xfrm>
          <a:custGeom>
            <a:avLst/>
            <a:gdLst/>
            <a:ahLst/>
            <a:cxnLst/>
            <a:rect l="l" t="t" r="r" b="b"/>
            <a:pathLst>
              <a:path w="8963660" h="11308715">
                <a:moveTo>
                  <a:pt x="0" y="11308556"/>
                </a:moveTo>
                <a:lnTo>
                  <a:pt x="8963077" y="11308556"/>
                </a:lnTo>
                <a:lnTo>
                  <a:pt x="8963077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gradFill flip="none" rotWithShape="1">
            <a:gsLst>
              <a:gs pos="88000">
                <a:srgbClr val="FFFFFF">
                  <a:alpha val="60000"/>
                </a:srgbClr>
              </a:gs>
              <a:gs pos="75000">
                <a:srgbClr val="FFFFFF"/>
              </a:gs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effectLst/>
        </p:spPr>
        <p:txBody>
          <a:bodyPr wrap="square" lIns="0" tIns="0" rIns="0" bIns="0" rtlCol="0"/>
          <a:lstStyle/>
          <a:p>
            <a:endParaRPr lang="en-AU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AU" sz="2800" dirty="0">
              <a:solidFill>
                <a:schemeClr val="bg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/>
            <a:r>
              <a:rPr lang="en-AU" sz="4400" b="1" dirty="0">
                <a:solidFill>
                  <a:schemeClr val="bg1">
                    <a:lumMod val="50000"/>
                  </a:schemeClr>
                </a:solidFill>
              </a:rPr>
              <a:t>Making a difference for International Students</a:t>
            </a:r>
          </a:p>
          <a:p>
            <a:pPr algn="ctr"/>
            <a:endParaRPr lang="en-AU" sz="4400" dirty="0">
              <a:solidFill>
                <a:schemeClr val="bg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/>
            <a:r>
              <a:rPr lang="en-AU" sz="4000" dirty="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Presented by:</a:t>
            </a:r>
          </a:p>
          <a:p>
            <a:pPr algn="ctr"/>
            <a:r>
              <a:rPr lang="en-AU" sz="4000" dirty="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Katrina Bye </a:t>
            </a:r>
            <a:endParaRPr sz="4000" dirty="0">
              <a:solidFill>
                <a:schemeClr val="bg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076EA097-C592-45BB-9E22-0FBE02A43682}"/>
              </a:ext>
            </a:extLst>
          </p:cNvPr>
          <p:cNvSpPr/>
          <p:nvPr/>
        </p:nvSpPr>
        <p:spPr>
          <a:xfrm>
            <a:off x="0" y="1080000"/>
            <a:ext cx="5400000" cy="1080000"/>
          </a:xfrm>
          <a:custGeom>
            <a:avLst/>
            <a:gdLst/>
            <a:ahLst/>
            <a:cxnLst/>
            <a:rect l="l" t="t" r="r" b="b"/>
            <a:pathLst>
              <a:path w="8478520" h="1099820">
                <a:moveTo>
                  <a:pt x="8477930" y="0"/>
                </a:moveTo>
                <a:lnTo>
                  <a:pt x="0" y="0"/>
                </a:lnTo>
                <a:lnTo>
                  <a:pt x="0" y="1099442"/>
                </a:lnTo>
                <a:lnTo>
                  <a:pt x="8477930" y="1099442"/>
                </a:lnTo>
                <a:lnTo>
                  <a:pt x="847793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marL="1044000"/>
            <a:r>
              <a:rPr lang="en-AU" sz="4000" b="1" dirty="0">
                <a:solidFill>
                  <a:srgbClr val="FFFFFF"/>
                </a:solidFill>
                <a:ea typeface="+mj-ea"/>
                <a:cs typeface="Arial"/>
              </a:rPr>
              <a:t>Our Students</a:t>
            </a:r>
            <a:endParaRPr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16B2EAAD-1A22-4369-8077-1F10BBE8121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450" y="666760"/>
            <a:ext cx="2644624" cy="1068185"/>
          </a:xfrm>
          <a:prstGeom prst="rect">
            <a:avLst/>
          </a:prstGeom>
        </p:spPr>
      </p:pic>
      <p:pic>
        <p:nvPicPr>
          <p:cNvPr id="3" name="Online Media 2" title="Media1">
            <a:hlinkClick r:id="" action="ppaction://media"/>
            <a:extLst>
              <a:ext uri="{FF2B5EF4-FFF2-40B4-BE49-F238E27FC236}">
                <a16:creationId xmlns:a16="http://schemas.microsoft.com/office/drawing/2014/main" id="{A751D32E-257B-44CD-98F7-FC7B33A06F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30450" y="2378075"/>
            <a:ext cx="15443200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7605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FE4B81-2A6F-4C16-A439-2A732C4BCC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"/>
          <a:stretch/>
        </p:blipFill>
        <p:spPr>
          <a:xfrm>
            <a:off x="3810" y="0"/>
            <a:ext cx="20104100" cy="113093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2600D4-A15B-4866-B472-AA0D13835F5B}"/>
              </a:ext>
            </a:extLst>
          </p:cNvPr>
          <p:cNvSpPr/>
          <p:nvPr/>
        </p:nvSpPr>
        <p:spPr>
          <a:xfrm>
            <a:off x="0" y="0"/>
            <a:ext cx="20100290" cy="5045075"/>
          </a:xfrm>
          <a:prstGeom prst="rect">
            <a:avLst/>
          </a:prstGeom>
          <a:gradFill>
            <a:gsLst>
              <a:gs pos="94000">
                <a:srgbClr val="148ACF">
                  <a:alpha val="0"/>
                </a:srgbClr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720C912-7DC2-4569-9F5F-C533740422D5}"/>
              </a:ext>
            </a:extLst>
          </p:cNvPr>
          <p:cNvSpPr txBox="1"/>
          <p:nvPr/>
        </p:nvSpPr>
        <p:spPr>
          <a:xfrm>
            <a:off x="-7620" y="-59455"/>
            <a:ext cx="20107910" cy="2942472"/>
          </a:xfrm>
          <a:prstGeom prst="rect">
            <a:avLst/>
          </a:prstGeom>
          <a:noFill/>
        </p:spPr>
        <p:txBody>
          <a:bodyPr vert="horz" wrap="square" lIns="0" tIns="104775" rIns="0" bIns="0" rtlCol="0" anchor="ctr">
            <a:spAutoFit/>
          </a:bodyPr>
          <a:lstStyle/>
          <a:p>
            <a:pPr marL="337820">
              <a:lnSpc>
                <a:spcPct val="100000"/>
              </a:lnSpc>
              <a:spcBef>
                <a:spcPts val="1200"/>
              </a:spcBef>
              <a:tabLst>
                <a:tab pos="662305" algn="l"/>
              </a:tabLst>
            </a:pPr>
            <a:endParaRPr lang="en-US" sz="900" b="1" dirty="0">
              <a:solidFill>
                <a:schemeClr val="bg1"/>
              </a:solidFill>
              <a:cs typeface="Arial"/>
            </a:endParaRPr>
          </a:p>
          <a:p>
            <a:pPr marL="1044000" algn="ctr">
              <a:lnSpc>
                <a:spcPct val="100000"/>
              </a:lnSpc>
              <a:spcBef>
                <a:spcPts val="1200"/>
              </a:spcBef>
              <a:tabLst>
                <a:tab pos="662305" algn="l"/>
              </a:tabLst>
            </a:pPr>
            <a:r>
              <a:rPr lang="en-US" sz="4000" b="1" dirty="0">
                <a:solidFill>
                  <a:schemeClr val="bg1"/>
                </a:solidFill>
                <a:cs typeface="Arial"/>
              </a:rPr>
              <a:t>TRIPLE WINNER 2021-22 Victorian International Education Awards!</a:t>
            </a:r>
          </a:p>
          <a:p>
            <a:pPr marL="1158300" lvl="1">
              <a:spcBef>
                <a:spcPts val="720"/>
              </a:spcBef>
              <a:tabLst>
                <a:tab pos="662305" algn="l"/>
              </a:tabLst>
            </a:pPr>
            <a:endParaRPr lang="en-US" sz="600" i="1" dirty="0">
              <a:solidFill>
                <a:schemeClr val="bg1"/>
              </a:solidFill>
              <a:cs typeface="Arial"/>
            </a:endParaRPr>
          </a:p>
          <a:p>
            <a:pPr marL="1501200" lvl="1" indent="-342900">
              <a:spcBef>
                <a:spcPts val="720"/>
              </a:spcBef>
              <a:buFont typeface="Arial" panose="020B0604020202020204" pitchFamily="34" charset="0"/>
              <a:buChar char="•"/>
              <a:tabLst>
                <a:tab pos="662305" algn="l"/>
              </a:tabLst>
            </a:pPr>
            <a:r>
              <a:rPr lang="en-US" sz="3200" b="1" dirty="0">
                <a:solidFill>
                  <a:schemeClr val="bg1"/>
                </a:solidFill>
                <a:latin typeface="Ink Free" panose="03080402000500000000" pitchFamily="66" charset="0"/>
                <a:cs typeface="Arial"/>
              </a:rPr>
              <a:t>Premier's Award </a:t>
            </a:r>
            <a:r>
              <a:rPr lang="en-US" sz="3200" dirty="0">
                <a:solidFill>
                  <a:schemeClr val="bg1"/>
                </a:solidFill>
                <a:latin typeface="Ink Free" panose="03080402000500000000" pitchFamily="66" charset="0"/>
                <a:cs typeface="Arial"/>
              </a:rPr>
              <a:t>for Victorian International Education Provider of the Year</a:t>
            </a:r>
          </a:p>
          <a:p>
            <a:pPr marL="1501200" lvl="1" indent="-342900">
              <a:spcBef>
                <a:spcPts val="720"/>
              </a:spcBef>
              <a:buFont typeface="Arial" panose="020B0604020202020204" pitchFamily="34" charset="0"/>
              <a:buChar char="•"/>
              <a:tabLst>
                <a:tab pos="662305" algn="l"/>
              </a:tabLst>
            </a:pPr>
            <a:r>
              <a:rPr lang="en-US" sz="3200" dirty="0">
                <a:solidFill>
                  <a:schemeClr val="bg1"/>
                </a:solidFill>
                <a:latin typeface="Ink Free" panose="03080402000500000000" pitchFamily="66" charset="0"/>
                <a:cs typeface="Arial"/>
              </a:rPr>
              <a:t>Excellence in International Education - TAFE</a:t>
            </a:r>
          </a:p>
          <a:p>
            <a:pPr marL="1501200" lvl="1" indent="-342900">
              <a:spcBef>
                <a:spcPts val="720"/>
              </a:spcBef>
              <a:buFont typeface="Arial" panose="020B0604020202020204" pitchFamily="34" charset="0"/>
              <a:buChar char="•"/>
              <a:tabLst>
                <a:tab pos="662305" algn="l"/>
              </a:tabLst>
            </a:pPr>
            <a:r>
              <a:rPr lang="en-US" sz="3200" dirty="0">
                <a:solidFill>
                  <a:schemeClr val="bg1"/>
                </a:solidFill>
                <a:latin typeface="Ink Free" panose="03080402000500000000" pitchFamily="66" charset="0"/>
                <a:cs typeface="Arial"/>
              </a:rPr>
              <a:t>Excellence in International Student Experience</a:t>
            </a:r>
            <a:endParaRPr sz="3200" dirty="0">
              <a:solidFill>
                <a:schemeClr val="bg1"/>
              </a:solidFill>
              <a:latin typeface="Ink Free" panose="03080402000500000000" pitchFamily="66" charset="0"/>
              <a:cs typeface="Arial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81A0A7D4-256C-4622-8AF7-B6FAC4AA048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2388" y="9822598"/>
            <a:ext cx="264462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5661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The Gordon TAFE - VIEA 2022">
            <a:hlinkClick r:id="" action="ppaction://media"/>
            <a:extLst>
              <a:ext uri="{FF2B5EF4-FFF2-40B4-BE49-F238E27FC236}">
                <a16:creationId xmlns:a16="http://schemas.microsoft.com/office/drawing/2014/main" id="{7E0BBFFC-6E46-4CB1-B25C-166A8039FA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0105512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2073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2EBF69CF-9315-4855-A810-061C48C472DF}"/>
              </a:ext>
            </a:extLst>
          </p:cNvPr>
          <p:cNvSpPr/>
          <p:nvPr/>
        </p:nvSpPr>
        <p:spPr>
          <a:xfrm>
            <a:off x="0" y="1080000"/>
            <a:ext cx="5400000" cy="1080000"/>
          </a:xfrm>
          <a:custGeom>
            <a:avLst/>
            <a:gdLst/>
            <a:ahLst/>
            <a:cxnLst/>
            <a:rect l="l" t="t" r="r" b="b"/>
            <a:pathLst>
              <a:path w="5581015" h="1099820">
                <a:moveTo>
                  <a:pt x="5580981" y="0"/>
                </a:moveTo>
                <a:lnTo>
                  <a:pt x="0" y="0"/>
                </a:lnTo>
                <a:lnTo>
                  <a:pt x="0" y="1099442"/>
                </a:lnTo>
                <a:lnTo>
                  <a:pt x="5580981" y="1099442"/>
                </a:lnTo>
                <a:lnTo>
                  <a:pt x="558098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marL="1044000"/>
            <a:r>
              <a:rPr lang="en-US" sz="4000" b="1" dirty="0">
                <a:solidFill>
                  <a:srgbClr val="FFFFFF"/>
                </a:solidFill>
                <a:cs typeface="Arial"/>
              </a:rPr>
              <a:t>What we did</a:t>
            </a:r>
            <a:endParaRPr sz="40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2407292-2FAB-4F84-BF7B-C17F9B1206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5650" y="9388475"/>
            <a:ext cx="3445856" cy="1524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951C32AF-A1AC-4C11-867F-A6A1BEF797A7}"/>
              </a:ext>
            </a:extLst>
          </p:cNvPr>
          <p:cNvSpPr txBox="1"/>
          <p:nvPr/>
        </p:nvSpPr>
        <p:spPr>
          <a:xfrm>
            <a:off x="1047087" y="10362276"/>
            <a:ext cx="5531485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skills.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experience.</a:t>
            </a:r>
            <a:r>
              <a:rPr sz="1450" b="1" spc="150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B93D1"/>
                </a:solidFill>
                <a:latin typeface="Arial"/>
                <a:cs typeface="Arial"/>
              </a:rPr>
              <a:t>outcomes.</a:t>
            </a:r>
            <a:endParaRPr sz="1450" dirty="0">
              <a:latin typeface="Arial"/>
              <a:cs typeface="Arial"/>
            </a:endParaRPr>
          </a:p>
          <a:p>
            <a:pPr>
              <a:lnSpc>
                <a:spcPts val="1735"/>
              </a:lnSpc>
              <a:tabLst>
                <a:tab pos="3040380" algn="l"/>
                <a:tab pos="4889500" algn="l"/>
              </a:tabLst>
            </a:pPr>
            <a:r>
              <a:rPr sz="1450" b="1" spc="-10" dirty="0">
                <a:solidFill>
                  <a:srgbClr val="82C341"/>
                </a:solidFill>
                <a:latin typeface="Arial"/>
                <a:cs typeface="Arial"/>
              </a:rPr>
              <a:t>thegordon.edu.au/international</a:t>
            </a:r>
            <a:r>
              <a:rPr sz="1450" b="1" dirty="0">
                <a:solidFill>
                  <a:srgbClr val="82C341"/>
                </a:solidFill>
                <a:latin typeface="Arial"/>
                <a:cs typeface="Arial"/>
              </a:rPr>
              <a:t>	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CRICOS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Provider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No.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A7A9AC"/>
                </a:solidFill>
                <a:latin typeface="Arial"/>
                <a:cs typeface="Arial"/>
              </a:rPr>
              <a:t>00011G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	TAFE</a:t>
            </a:r>
            <a:r>
              <a:rPr sz="950" spc="6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A7A9AC"/>
                </a:solidFill>
                <a:latin typeface="Arial"/>
                <a:cs typeface="Arial"/>
              </a:rPr>
              <a:t>3044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FBA6D-DD87-5986-9ECB-E5AA74ACB9F4}"/>
              </a:ext>
            </a:extLst>
          </p:cNvPr>
          <p:cNvSpPr txBox="1"/>
          <p:nvPr/>
        </p:nvSpPr>
        <p:spPr>
          <a:xfrm>
            <a:off x="1047085" y="3673475"/>
            <a:ext cx="85220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Enhanced the experience of international students through: 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Communication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Support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Engagement and Integration with Community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Excellence in delivery of service</a:t>
            </a:r>
            <a:endParaRPr lang="en-AU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AA344-EABD-406D-B4B5-A43029B5EA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787" y="1920875"/>
            <a:ext cx="8257251" cy="66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2244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2EBF69CF-9315-4855-A810-061C48C472DF}"/>
              </a:ext>
            </a:extLst>
          </p:cNvPr>
          <p:cNvSpPr/>
          <p:nvPr/>
        </p:nvSpPr>
        <p:spPr>
          <a:xfrm>
            <a:off x="0" y="1080000"/>
            <a:ext cx="5400000" cy="1080000"/>
          </a:xfrm>
          <a:custGeom>
            <a:avLst/>
            <a:gdLst/>
            <a:ahLst/>
            <a:cxnLst/>
            <a:rect l="l" t="t" r="r" b="b"/>
            <a:pathLst>
              <a:path w="5581015" h="1099820">
                <a:moveTo>
                  <a:pt x="5580981" y="0"/>
                </a:moveTo>
                <a:lnTo>
                  <a:pt x="0" y="0"/>
                </a:lnTo>
                <a:lnTo>
                  <a:pt x="0" y="1099442"/>
                </a:lnTo>
                <a:lnTo>
                  <a:pt x="5580981" y="1099442"/>
                </a:lnTo>
                <a:lnTo>
                  <a:pt x="558098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marL="1044000"/>
            <a:r>
              <a:rPr lang="en-US" sz="4000" b="1" dirty="0">
                <a:solidFill>
                  <a:srgbClr val="FFFFFF"/>
                </a:solidFill>
                <a:cs typeface="Arial"/>
              </a:rPr>
              <a:t>Communication</a:t>
            </a:r>
            <a:endParaRPr sz="40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2407292-2FAB-4F84-BF7B-C17F9B1206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5650" y="9388475"/>
            <a:ext cx="3445856" cy="1524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951C32AF-A1AC-4C11-867F-A6A1BEF797A7}"/>
              </a:ext>
            </a:extLst>
          </p:cNvPr>
          <p:cNvSpPr txBox="1"/>
          <p:nvPr/>
        </p:nvSpPr>
        <p:spPr>
          <a:xfrm>
            <a:off x="1047087" y="10362276"/>
            <a:ext cx="5531485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skills.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experience.</a:t>
            </a:r>
            <a:r>
              <a:rPr sz="1450" b="1" spc="150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B93D1"/>
                </a:solidFill>
                <a:latin typeface="Arial"/>
                <a:cs typeface="Arial"/>
              </a:rPr>
              <a:t>outcomes.</a:t>
            </a:r>
            <a:endParaRPr sz="1450" dirty="0">
              <a:latin typeface="Arial"/>
              <a:cs typeface="Arial"/>
            </a:endParaRPr>
          </a:p>
          <a:p>
            <a:pPr>
              <a:lnSpc>
                <a:spcPts val="1735"/>
              </a:lnSpc>
              <a:tabLst>
                <a:tab pos="3040380" algn="l"/>
                <a:tab pos="4889500" algn="l"/>
              </a:tabLst>
            </a:pPr>
            <a:r>
              <a:rPr sz="1450" b="1" spc="-10" dirty="0">
                <a:solidFill>
                  <a:srgbClr val="82C341"/>
                </a:solidFill>
                <a:latin typeface="Arial"/>
                <a:cs typeface="Arial"/>
              </a:rPr>
              <a:t>thegordon.edu.au/international</a:t>
            </a:r>
            <a:r>
              <a:rPr sz="1450" b="1" dirty="0">
                <a:solidFill>
                  <a:srgbClr val="82C341"/>
                </a:solidFill>
                <a:latin typeface="Arial"/>
                <a:cs typeface="Arial"/>
              </a:rPr>
              <a:t>	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CRICOS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Provider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No.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A7A9AC"/>
                </a:solidFill>
                <a:latin typeface="Arial"/>
                <a:cs typeface="Arial"/>
              </a:rPr>
              <a:t>00011G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	TAFE</a:t>
            </a:r>
            <a:r>
              <a:rPr sz="950" spc="6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A7A9AC"/>
                </a:solidFill>
                <a:latin typeface="Arial"/>
                <a:cs typeface="Arial"/>
              </a:rPr>
              <a:t>3044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FBA6D-DD87-5986-9ECB-E5AA74ACB9F4}"/>
              </a:ext>
            </a:extLst>
          </p:cNvPr>
          <p:cNvSpPr txBox="1"/>
          <p:nvPr/>
        </p:nvSpPr>
        <p:spPr>
          <a:xfrm>
            <a:off x="908050" y="3292475"/>
            <a:ext cx="990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3600" dirty="0"/>
              <a:t>Priority Focus</a:t>
            </a:r>
          </a:p>
          <a:p>
            <a:pPr marL="571500" indent="-5715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3600" dirty="0"/>
              <a:t>Tailored communication to address student needs</a:t>
            </a:r>
          </a:p>
          <a:p>
            <a:pPr marL="571500" indent="-5715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3600" dirty="0"/>
              <a:t>We asked the students what they needed and followed their lead</a:t>
            </a:r>
          </a:p>
          <a:p>
            <a:pPr marL="571500" indent="-5715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3600" dirty="0"/>
              <a:t>We revied and refined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1C046-F150-4BF4-A134-484D5AF97E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7078" y="2040512"/>
            <a:ext cx="3600000" cy="8228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727027-7DF5-4533-B902-EEC09B2034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2242" y="471106"/>
            <a:ext cx="3600000" cy="82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0932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2EBF69CF-9315-4855-A810-061C48C472DF}"/>
              </a:ext>
            </a:extLst>
          </p:cNvPr>
          <p:cNvSpPr/>
          <p:nvPr/>
        </p:nvSpPr>
        <p:spPr>
          <a:xfrm>
            <a:off x="0" y="1080000"/>
            <a:ext cx="5400000" cy="1080000"/>
          </a:xfrm>
          <a:custGeom>
            <a:avLst/>
            <a:gdLst/>
            <a:ahLst/>
            <a:cxnLst/>
            <a:rect l="l" t="t" r="r" b="b"/>
            <a:pathLst>
              <a:path w="5581015" h="1099820">
                <a:moveTo>
                  <a:pt x="5580981" y="0"/>
                </a:moveTo>
                <a:lnTo>
                  <a:pt x="0" y="0"/>
                </a:lnTo>
                <a:lnTo>
                  <a:pt x="0" y="1099442"/>
                </a:lnTo>
                <a:lnTo>
                  <a:pt x="5580981" y="1099442"/>
                </a:lnTo>
                <a:lnTo>
                  <a:pt x="558098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marL="1044000"/>
            <a:r>
              <a:rPr lang="en-US" sz="4000" b="1" dirty="0">
                <a:solidFill>
                  <a:srgbClr val="FFFFFF"/>
                </a:solidFill>
                <a:cs typeface="Arial"/>
              </a:rPr>
              <a:t>Support</a:t>
            </a:r>
            <a:endParaRPr sz="40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2407292-2FAB-4F84-BF7B-C17F9B1206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5650" y="9388475"/>
            <a:ext cx="3445856" cy="1524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951C32AF-A1AC-4C11-867F-A6A1BEF797A7}"/>
              </a:ext>
            </a:extLst>
          </p:cNvPr>
          <p:cNvSpPr txBox="1"/>
          <p:nvPr/>
        </p:nvSpPr>
        <p:spPr>
          <a:xfrm>
            <a:off x="1047087" y="10362276"/>
            <a:ext cx="5531485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skills.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experience.</a:t>
            </a:r>
            <a:r>
              <a:rPr sz="1450" b="1" spc="150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B93D1"/>
                </a:solidFill>
                <a:latin typeface="Arial"/>
                <a:cs typeface="Arial"/>
              </a:rPr>
              <a:t>outcomes.</a:t>
            </a:r>
            <a:endParaRPr sz="1450" dirty="0">
              <a:latin typeface="Arial"/>
              <a:cs typeface="Arial"/>
            </a:endParaRPr>
          </a:p>
          <a:p>
            <a:pPr>
              <a:lnSpc>
                <a:spcPts val="1735"/>
              </a:lnSpc>
              <a:tabLst>
                <a:tab pos="3040380" algn="l"/>
                <a:tab pos="4889500" algn="l"/>
              </a:tabLst>
            </a:pPr>
            <a:r>
              <a:rPr sz="1450" b="1" spc="-10" dirty="0">
                <a:solidFill>
                  <a:srgbClr val="82C341"/>
                </a:solidFill>
                <a:latin typeface="Arial"/>
                <a:cs typeface="Arial"/>
              </a:rPr>
              <a:t>thegordon.edu.au/international</a:t>
            </a:r>
            <a:r>
              <a:rPr sz="1450" b="1" dirty="0">
                <a:solidFill>
                  <a:srgbClr val="82C341"/>
                </a:solidFill>
                <a:latin typeface="Arial"/>
                <a:cs typeface="Arial"/>
              </a:rPr>
              <a:t>	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CRICOS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Provider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No.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A7A9AC"/>
                </a:solidFill>
                <a:latin typeface="Arial"/>
                <a:cs typeface="Arial"/>
              </a:rPr>
              <a:t>00011G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	TAFE</a:t>
            </a:r>
            <a:r>
              <a:rPr sz="950" spc="6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A7A9AC"/>
                </a:solidFill>
                <a:latin typeface="Arial"/>
                <a:cs typeface="Arial"/>
              </a:rPr>
              <a:t>3044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FBA6D-DD87-5986-9ECB-E5AA74ACB9F4}"/>
              </a:ext>
            </a:extLst>
          </p:cNvPr>
          <p:cNvSpPr txBox="1"/>
          <p:nvPr/>
        </p:nvSpPr>
        <p:spPr>
          <a:xfrm>
            <a:off x="755650" y="2911475"/>
            <a:ext cx="88525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Counselling Services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International Student Sessions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Food Relief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External Support Services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Learning Needs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Housing advice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Employment Partnerships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2A3C7-6000-4EA5-A557-59C290DDE5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38" y="889997"/>
            <a:ext cx="10969744" cy="5313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CDA47-AC0D-43E1-B2D6-1695B706BA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838" y="6579708"/>
            <a:ext cx="5330952" cy="37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7772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2EBF69CF-9315-4855-A810-061C48C472DF}"/>
              </a:ext>
            </a:extLst>
          </p:cNvPr>
          <p:cNvSpPr/>
          <p:nvPr/>
        </p:nvSpPr>
        <p:spPr>
          <a:xfrm>
            <a:off x="0" y="1080000"/>
            <a:ext cx="5400000" cy="1080000"/>
          </a:xfrm>
          <a:custGeom>
            <a:avLst/>
            <a:gdLst/>
            <a:ahLst/>
            <a:cxnLst/>
            <a:rect l="l" t="t" r="r" b="b"/>
            <a:pathLst>
              <a:path w="5581015" h="1099820">
                <a:moveTo>
                  <a:pt x="5580981" y="0"/>
                </a:moveTo>
                <a:lnTo>
                  <a:pt x="0" y="0"/>
                </a:lnTo>
                <a:lnTo>
                  <a:pt x="0" y="1099442"/>
                </a:lnTo>
                <a:lnTo>
                  <a:pt x="5580981" y="1099442"/>
                </a:lnTo>
                <a:lnTo>
                  <a:pt x="558098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marL="1044000"/>
            <a:r>
              <a:rPr lang="en-US" sz="4000" b="1" dirty="0">
                <a:solidFill>
                  <a:srgbClr val="FFFFFF"/>
                </a:solidFill>
                <a:cs typeface="Arial"/>
              </a:rPr>
              <a:t>Community</a:t>
            </a:r>
            <a:endParaRPr sz="40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2407292-2FAB-4F84-BF7B-C17F9B1206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5650" y="9388475"/>
            <a:ext cx="3445856" cy="1524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951C32AF-A1AC-4C11-867F-A6A1BEF797A7}"/>
              </a:ext>
            </a:extLst>
          </p:cNvPr>
          <p:cNvSpPr txBox="1"/>
          <p:nvPr/>
        </p:nvSpPr>
        <p:spPr>
          <a:xfrm>
            <a:off x="1047087" y="10362276"/>
            <a:ext cx="5531485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skills.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experience.</a:t>
            </a:r>
            <a:r>
              <a:rPr sz="1450" b="1" spc="150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B93D1"/>
                </a:solidFill>
                <a:latin typeface="Arial"/>
                <a:cs typeface="Arial"/>
              </a:rPr>
              <a:t>outcomes.</a:t>
            </a:r>
            <a:endParaRPr sz="1450" dirty="0">
              <a:latin typeface="Arial"/>
              <a:cs typeface="Arial"/>
            </a:endParaRPr>
          </a:p>
          <a:p>
            <a:pPr>
              <a:lnSpc>
                <a:spcPts val="1735"/>
              </a:lnSpc>
              <a:tabLst>
                <a:tab pos="3040380" algn="l"/>
                <a:tab pos="4889500" algn="l"/>
              </a:tabLst>
            </a:pPr>
            <a:r>
              <a:rPr sz="1450" b="1" spc="-10" dirty="0">
                <a:solidFill>
                  <a:srgbClr val="82C341"/>
                </a:solidFill>
                <a:latin typeface="Arial"/>
                <a:cs typeface="Arial"/>
              </a:rPr>
              <a:t>thegordon.edu.au/international</a:t>
            </a:r>
            <a:r>
              <a:rPr sz="1450" b="1" dirty="0">
                <a:solidFill>
                  <a:srgbClr val="82C341"/>
                </a:solidFill>
                <a:latin typeface="Arial"/>
                <a:cs typeface="Arial"/>
              </a:rPr>
              <a:t>	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CRICOS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Provider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No.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A7A9AC"/>
                </a:solidFill>
                <a:latin typeface="Arial"/>
                <a:cs typeface="Arial"/>
              </a:rPr>
              <a:t>00011G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	TAFE</a:t>
            </a:r>
            <a:r>
              <a:rPr sz="950" spc="6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A7A9AC"/>
                </a:solidFill>
                <a:latin typeface="Arial"/>
                <a:cs typeface="Arial"/>
              </a:rPr>
              <a:t>3044</a:t>
            </a:r>
            <a:endParaRPr sz="950" dirty="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BD8FD-7B4A-4A64-A0B9-5A621E2D92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05050" y="5374614"/>
            <a:ext cx="4754765" cy="3816078"/>
          </a:xfrm>
          <a:prstGeom prst="rect">
            <a:avLst/>
          </a:prstGeom>
        </p:spPr>
      </p:pic>
      <p:pic>
        <p:nvPicPr>
          <p:cNvPr id="1028" name="Picture 4" descr="May be an image of 4 people, people standing and outdoors">
            <a:extLst>
              <a:ext uri="{FF2B5EF4-FFF2-40B4-BE49-F238E27FC236}">
                <a16:creationId xmlns:a16="http://schemas.microsoft.com/office/drawing/2014/main" id="{E30ACDA8-51E2-4523-814B-EDB93F1F0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3948" y="5641242"/>
            <a:ext cx="7926325" cy="51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photo description available.">
            <a:extLst>
              <a:ext uri="{FF2B5EF4-FFF2-40B4-BE49-F238E27FC236}">
                <a16:creationId xmlns:a16="http://schemas.microsoft.com/office/drawing/2014/main" id="{D8D31F5E-B0CF-4DB1-B129-E4C7C0377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255" y="742766"/>
            <a:ext cx="7051828" cy="46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6EFFCCE3-62A3-4146-95A4-2166B254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648" y="71591"/>
            <a:ext cx="6035661" cy="603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E6747F-8E75-6F5E-5246-E701181320D7}"/>
              </a:ext>
            </a:extLst>
          </p:cNvPr>
          <p:cNvSpPr txBox="1"/>
          <p:nvPr/>
        </p:nvSpPr>
        <p:spPr>
          <a:xfrm>
            <a:off x="222250" y="3330708"/>
            <a:ext cx="885256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n-US" sz="3600" dirty="0"/>
              <a:t>Key relationships</a:t>
            </a:r>
          </a:p>
          <a:p>
            <a:pPr marL="571500" indent="-571500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n-US" sz="3600" dirty="0"/>
              <a:t>Internal and external</a:t>
            </a:r>
          </a:p>
          <a:p>
            <a:pPr marL="571500" indent="-571500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n-US" sz="3600" dirty="0"/>
              <a:t>Social activities</a:t>
            </a:r>
          </a:p>
          <a:p>
            <a:pPr marL="571500" indent="-571500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n-US" sz="3600" dirty="0"/>
              <a:t>Alumni connection</a:t>
            </a:r>
          </a:p>
          <a:p>
            <a:pPr marL="571500" indent="-571500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n-US" sz="3600" dirty="0"/>
              <a:t>Local activities</a:t>
            </a:r>
          </a:p>
          <a:p>
            <a:pPr marL="571500" indent="-571500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n-US" sz="3600" dirty="0"/>
              <a:t>Connectors</a:t>
            </a:r>
          </a:p>
        </p:txBody>
      </p:sp>
    </p:spTree>
    <p:extLst>
      <p:ext uri="{BB962C8B-B14F-4D97-AF65-F5344CB8AC3E}">
        <p14:creationId xmlns:p14="http://schemas.microsoft.com/office/powerpoint/2010/main" val="1508462967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2EBF69CF-9315-4855-A810-061C48C472DF}"/>
              </a:ext>
            </a:extLst>
          </p:cNvPr>
          <p:cNvSpPr/>
          <p:nvPr/>
        </p:nvSpPr>
        <p:spPr>
          <a:xfrm>
            <a:off x="0" y="1080000"/>
            <a:ext cx="5937250" cy="1080000"/>
          </a:xfrm>
          <a:custGeom>
            <a:avLst/>
            <a:gdLst/>
            <a:ahLst/>
            <a:cxnLst/>
            <a:rect l="l" t="t" r="r" b="b"/>
            <a:pathLst>
              <a:path w="5581015" h="1099820">
                <a:moveTo>
                  <a:pt x="5580981" y="0"/>
                </a:moveTo>
                <a:lnTo>
                  <a:pt x="0" y="0"/>
                </a:lnTo>
                <a:lnTo>
                  <a:pt x="0" y="1099442"/>
                </a:lnTo>
                <a:lnTo>
                  <a:pt x="5580981" y="1099442"/>
                </a:lnTo>
                <a:lnTo>
                  <a:pt x="558098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marL="1044000"/>
            <a:r>
              <a:rPr lang="en-US" sz="4000" b="1" dirty="0">
                <a:solidFill>
                  <a:srgbClr val="FFFFFF"/>
                </a:solidFill>
                <a:cs typeface="Arial"/>
              </a:rPr>
              <a:t>Service Excellence</a:t>
            </a:r>
            <a:endParaRPr sz="40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2407292-2FAB-4F84-BF7B-C17F9B1206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5650" y="9388475"/>
            <a:ext cx="3445856" cy="1524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951C32AF-A1AC-4C11-867F-A6A1BEF797A7}"/>
              </a:ext>
            </a:extLst>
          </p:cNvPr>
          <p:cNvSpPr txBox="1"/>
          <p:nvPr/>
        </p:nvSpPr>
        <p:spPr>
          <a:xfrm>
            <a:off x="1047087" y="10362276"/>
            <a:ext cx="5531485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skills.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experience.</a:t>
            </a:r>
            <a:r>
              <a:rPr sz="1450" b="1" spc="150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B93D1"/>
                </a:solidFill>
                <a:latin typeface="Arial"/>
                <a:cs typeface="Arial"/>
              </a:rPr>
              <a:t>outcomes.</a:t>
            </a:r>
            <a:endParaRPr sz="1450" dirty="0">
              <a:latin typeface="Arial"/>
              <a:cs typeface="Arial"/>
            </a:endParaRPr>
          </a:p>
          <a:p>
            <a:pPr>
              <a:lnSpc>
                <a:spcPts val="1735"/>
              </a:lnSpc>
              <a:tabLst>
                <a:tab pos="3040380" algn="l"/>
                <a:tab pos="4889500" algn="l"/>
              </a:tabLst>
            </a:pPr>
            <a:r>
              <a:rPr sz="1450" b="1" spc="-10" dirty="0">
                <a:solidFill>
                  <a:srgbClr val="82C341"/>
                </a:solidFill>
                <a:latin typeface="Arial"/>
                <a:cs typeface="Arial"/>
              </a:rPr>
              <a:t>thegordon.edu.au/international</a:t>
            </a:r>
            <a:r>
              <a:rPr sz="1450" b="1" dirty="0">
                <a:solidFill>
                  <a:srgbClr val="82C341"/>
                </a:solidFill>
                <a:latin typeface="Arial"/>
                <a:cs typeface="Arial"/>
              </a:rPr>
              <a:t>	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CRICOS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Provider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No.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A7A9AC"/>
                </a:solidFill>
                <a:latin typeface="Arial"/>
                <a:cs typeface="Arial"/>
              </a:rPr>
              <a:t>00011G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	TAFE</a:t>
            </a:r>
            <a:r>
              <a:rPr sz="950" spc="6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A7A9AC"/>
                </a:solidFill>
                <a:latin typeface="Arial"/>
                <a:cs typeface="Arial"/>
              </a:rPr>
              <a:t>3044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FBA6D-DD87-5986-9ECB-E5AA74ACB9F4}"/>
              </a:ext>
            </a:extLst>
          </p:cNvPr>
          <p:cNvSpPr txBox="1"/>
          <p:nvPr/>
        </p:nvSpPr>
        <p:spPr>
          <a:xfrm>
            <a:off x="755650" y="2911475"/>
            <a:ext cx="88525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Students First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Personalised Service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Practical and Hands on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Teacher importance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Student led 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/>
              <a:t>Student Feedback</a:t>
            </a:r>
          </a:p>
          <a:p>
            <a:pPr marL="571500" indent="-571500">
              <a:buFontTx/>
              <a:buChar char="-"/>
            </a:pPr>
            <a:endParaRPr lang="en-US" sz="3600" dirty="0"/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1F2B5-6789-4834-9715-6C2AD1787A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7294" y="777875"/>
            <a:ext cx="7623618" cy="3970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7D991C-1FB9-4EED-9C7F-0B764D0349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414" y="5033280"/>
            <a:ext cx="8039759" cy="53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2050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Gordon TAFE - VIEA 2022 (2)">
            <a:hlinkClick r:id="" action="ppaction://media"/>
            <a:extLst>
              <a:ext uri="{FF2B5EF4-FFF2-40B4-BE49-F238E27FC236}">
                <a16:creationId xmlns:a16="http://schemas.microsoft.com/office/drawing/2014/main" id="{DFC10C57-C592-475A-B3FE-DC4A10DF80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7195"/>
            <a:ext cx="20153858" cy="1133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6592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8"/>
            <a:ext cx="20093629" cy="112980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17" y="585880"/>
            <a:ext cx="2885137" cy="1115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087" y="10362276"/>
            <a:ext cx="2550795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10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skills.</a:t>
            </a:r>
            <a:r>
              <a:rPr sz="1450" b="1" spc="114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14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B93D1"/>
                </a:solidFill>
                <a:latin typeface="Arial"/>
                <a:cs typeface="Arial"/>
              </a:rPr>
              <a:t>experienc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1735"/>
              </a:lnSpc>
            </a:pPr>
            <a:r>
              <a:rPr sz="1450" b="1" spc="-10" dirty="0">
                <a:solidFill>
                  <a:srgbClr val="82C341"/>
                </a:solidFill>
                <a:latin typeface="Arial"/>
                <a:cs typeface="Arial"/>
              </a:rPr>
              <a:t>thegordon.edu.au/internatio</a:t>
            </a:r>
            <a:endParaRPr sz="1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8688" y="10362276"/>
            <a:ext cx="3140075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e.</a:t>
            </a:r>
            <a:r>
              <a:rPr sz="1450" b="1" spc="7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80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B93D1"/>
                </a:solidFill>
                <a:latin typeface="Arial"/>
                <a:cs typeface="Arial"/>
              </a:rPr>
              <a:t>outcomes.</a:t>
            </a:r>
            <a:endParaRPr sz="1450">
              <a:latin typeface="Arial"/>
              <a:cs typeface="Arial"/>
            </a:endParaRPr>
          </a:p>
          <a:p>
            <a:pPr marL="158750">
              <a:lnSpc>
                <a:spcPts val="1735"/>
              </a:lnSpc>
              <a:tabLst>
                <a:tab pos="648970" algn="l"/>
                <a:tab pos="2497455" algn="l"/>
              </a:tabLst>
            </a:pPr>
            <a:r>
              <a:rPr sz="1450" b="1" spc="-25" dirty="0">
                <a:solidFill>
                  <a:srgbClr val="82C341"/>
                </a:solidFill>
                <a:latin typeface="Arial"/>
                <a:cs typeface="Arial"/>
              </a:rPr>
              <a:t>nal</a:t>
            </a:r>
            <a:r>
              <a:rPr sz="1450" b="1" dirty="0">
                <a:solidFill>
                  <a:srgbClr val="82C341"/>
                </a:solidFill>
                <a:latin typeface="Arial"/>
                <a:cs typeface="Arial"/>
              </a:rPr>
              <a:t>	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CRICOS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Provider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No.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A7A9AC"/>
                </a:solidFill>
                <a:latin typeface="Arial"/>
                <a:cs typeface="Arial"/>
              </a:rPr>
              <a:t>00011G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	TAFE</a:t>
            </a:r>
            <a:r>
              <a:rPr sz="950" spc="6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A7A9AC"/>
                </a:solidFill>
                <a:latin typeface="Arial"/>
                <a:cs typeface="Arial"/>
              </a:rPr>
              <a:t>3044</a:t>
            </a:r>
            <a:endParaRPr sz="9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747" y="0"/>
            <a:ext cx="16596352" cy="1130855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10890250" cy="11308715"/>
          </a:xfrm>
          <a:custGeom>
            <a:avLst/>
            <a:gdLst/>
            <a:ahLst/>
            <a:cxnLst/>
            <a:rect l="l" t="t" r="r" b="b"/>
            <a:pathLst>
              <a:path w="8963660" h="11308715">
                <a:moveTo>
                  <a:pt x="0" y="11308556"/>
                </a:moveTo>
                <a:lnTo>
                  <a:pt x="8963077" y="11308556"/>
                </a:lnTo>
                <a:lnTo>
                  <a:pt x="8963077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gradFill flip="none" rotWithShape="1">
            <a:gsLst>
              <a:gs pos="88000">
                <a:srgbClr val="FFFFFF">
                  <a:alpha val="60000"/>
                </a:srgbClr>
              </a:gs>
              <a:gs pos="75000">
                <a:srgbClr val="FFFFFF"/>
              </a:gs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effectLst/>
        </p:spPr>
        <p:txBody>
          <a:bodyPr wrap="square" lIns="0" tIns="0" rIns="0" bIns="0" rtlCol="0"/>
          <a:lstStyle/>
          <a:p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1047086" y="2077479"/>
            <a:ext cx="735393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6000" b="1" spc="-3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About The Gordon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2987" y="3781389"/>
            <a:ext cx="6731662" cy="2906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Over</a:t>
            </a:r>
            <a:r>
              <a:rPr sz="255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130</a:t>
            </a:r>
            <a:r>
              <a:rPr sz="255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years</a:t>
            </a:r>
            <a:r>
              <a:rPr sz="255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sz="255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world-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class</a:t>
            </a:r>
            <a:r>
              <a:rPr sz="255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vocational</a:t>
            </a:r>
            <a:r>
              <a:rPr sz="255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education</a:t>
            </a:r>
            <a:endParaRPr sz="255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89255" indent="-3771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89890" algn="l"/>
              </a:tabLst>
            </a:pP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Quality</a:t>
            </a:r>
            <a:r>
              <a:rPr sz="255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education</a:t>
            </a:r>
            <a:r>
              <a:rPr sz="255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</a:t>
            </a:r>
            <a:r>
              <a:rPr sz="255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255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regional</a:t>
            </a:r>
            <a:r>
              <a:rPr sz="255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location</a:t>
            </a:r>
            <a:endParaRPr sz="255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89255" indent="-377190">
              <a:lnSpc>
                <a:spcPct val="100000"/>
              </a:lnSpc>
              <a:buAutoNum type="arabicPeriod"/>
              <a:tabLst>
                <a:tab pos="389890" algn="l"/>
              </a:tabLst>
            </a:pP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Less theory and more </a:t>
            </a:r>
            <a:r>
              <a:rPr sz="255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hands-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 </a:t>
            </a:r>
            <a:r>
              <a:rPr sz="255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training</a:t>
            </a:r>
            <a:endParaRPr sz="255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89255" indent="-3771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89890" algn="l"/>
              </a:tabLst>
            </a:pP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Industry</a:t>
            </a:r>
            <a:r>
              <a:rPr sz="255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connections</a:t>
            </a:r>
            <a:r>
              <a:rPr sz="255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lead</a:t>
            </a:r>
            <a:r>
              <a:rPr sz="255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55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employment</a:t>
            </a:r>
            <a:endParaRPr sz="255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89255" indent="-377190">
              <a:lnSpc>
                <a:spcPct val="100000"/>
              </a:lnSpc>
              <a:buAutoNum type="arabicPeriod"/>
              <a:tabLst>
                <a:tab pos="389890" algn="l"/>
              </a:tabLst>
            </a:pP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Real</a:t>
            </a:r>
            <a:r>
              <a:rPr sz="2550" spc="-3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work</a:t>
            </a:r>
            <a:r>
              <a:rPr sz="255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experience</a:t>
            </a:r>
            <a:r>
              <a:rPr sz="255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gives</a:t>
            </a:r>
            <a:r>
              <a:rPr sz="255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job-</a:t>
            </a:r>
            <a:r>
              <a:rPr sz="25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ready</a:t>
            </a:r>
            <a:r>
              <a:rPr sz="255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55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skills</a:t>
            </a:r>
            <a:endParaRPr sz="255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1868" y="722736"/>
            <a:ext cx="2885137" cy="11157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D56E35-462A-0D17-96D1-57994C6C1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975" y="7805283"/>
            <a:ext cx="3834716" cy="28531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1080000"/>
            <a:ext cx="8280000" cy="1080000"/>
          </a:xfrm>
          <a:custGeom>
            <a:avLst/>
            <a:gdLst/>
            <a:ahLst/>
            <a:cxnLst/>
            <a:rect l="l" t="t" r="r" b="b"/>
            <a:pathLst>
              <a:path w="8478520" h="1099820">
                <a:moveTo>
                  <a:pt x="8477930" y="0"/>
                </a:moveTo>
                <a:lnTo>
                  <a:pt x="0" y="0"/>
                </a:lnTo>
                <a:lnTo>
                  <a:pt x="0" y="1099442"/>
                </a:lnTo>
                <a:lnTo>
                  <a:pt x="8477930" y="1099442"/>
                </a:lnTo>
                <a:lnTo>
                  <a:pt x="847793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marL="1044000"/>
            <a:r>
              <a:rPr lang="en-AU" sz="40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Student</a:t>
            </a:r>
            <a:r>
              <a:rPr lang="en-AU" sz="4000" b="1" spc="-185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 </a:t>
            </a:r>
            <a:r>
              <a:rPr lang="en-AU" sz="40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Support</a:t>
            </a:r>
            <a:r>
              <a:rPr lang="en-AU" sz="4000" b="1" spc="-180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 </a:t>
            </a:r>
            <a:r>
              <a:rPr lang="en-AU" sz="4000" b="1" spc="-10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Services</a:t>
            </a:r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038363" y="2748607"/>
            <a:ext cx="2900680" cy="2900680"/>
          </a:xfrm>
          <a:custGeom>
            <a:avLst/>
            <a:gdLst/>
            <a:ahLst/>
            <a:cxnLst/>
            <a:rect l="l" t="t" r="r" b="b"/>
            <a:pathLst>
              <a:path w="2900679" h="2900679">
                <a:moveTo>
                  <a:pt x="1450217" y="0"/>
                </a:moveTo>
                <a:lnTo>
                  <a:pt x="1402347" y="775"/>
                </a:lnTo>
                <a:lnTo>
                  <a:pt x="1354865" y="3084"/>
                </a:lnTo>
                <a:lnTo>
                  <a:pt x="1307795" y="6904"/>
                </a:lnTo>
                <a:lnTo>
                  <a:pt x="1261161" y="12211"/>
                </a:lnTo>
                <a:lnTo>
                  <a:pt x="1214985" y="18980"/>
                </a:lnTo>
                <a:lnTo>
                  <a:pt x="1169294" y="27188"/>
                </a:lnTo>
                <a:lnTo>
                  <a:pt x="1124109" y="36812"/>
                </a:lnTo>
                <a:lnTo>
                  <a:pt x="1079456" y="47826"/>
                </a:lnTo>
                <a:lnTo>
                  <a:pt x="1035357" y="60207"/>
                </a:lnTo>
                <a:lnTo>
                  <a:pt x="991838" y="73932"/>
                </a:lnTo>
                <a:lnTo>
                  <a:pt x="948921" y="88976"/>
                </a:lnTo>
                <a:lnTo>
                  <a:pt x="906631" y="105316"/>
                </a:lnTo>
                <a:lnTo>
                  <a:pt x="864992" y="122927"/>
                </a:lnTo>
                <a:lnTo>
                  <a:pt x="824027" y="141786"/>
                </a:lnTo>
                <a:lnTo>
                  <a:pt x="783761" y="161869"/>
                </a:lnTo>
                <a:lnTo>
                  <a:pt x="744216" y="183152"/>
                </a:lnTo>
                <a:lnTo>
                  <a:pt x="705418" y="205611"/>
                </a:lnTo>
                <a:lnTo>
                  <a:pt x="667390" y="229222"/>
                </a:lnTo>
                <a:lnTo>
                  <a:pt x="630156" y="253962"/>
                </a:lnTo>
                <a:lnTo>
                  <a:pt x="593739" y="279806"/>
                </a:lnTo>
                <a:lnTo>
                  <a:pt x="558165" y="306730"/>
                </a:lnTo>
                <a:lnTo>
                  <a:pt x="523455" y="334711"/>
                </a:lnTo>
                <a:lnTo>
                  <a:pt x="489636" y="363725"/>
                </a:lnTo>
                <a:lnTo>
                  <a:pt x="456729" y="393748"/>
                </a:lnTo>
                <a:lnTo>
                  <a:pt x="424760" y="424756"/>
                </a:lnTo>
                <a:lnTo>
                  <a:pt x="393752" y="456725"/>
                </a:lnTo>
                <a:lnTo>
                  <a:pt x="363729" y="489631"/>
                </a:lnTo>
                <a:lnTo>
                  <a:pt x="334715" y="523451"/>
                </a:lnTo>
                <a:lnTo>
                  <a:pt x="306733" y="558160"/>
                </a:lnTo>
                <a:lnTo>
                  <a:pt x="279809" y="593735"/>
                </a:lnTo>
                <a:lnTo>
                  <a:pt x="253965" y="630151"/>
                </a:lnTo>
                <a:lnTo>
                  <a:pt x="229225" y="667385"/>
                </a:lnTo>
                <a:lnTo>
                  <a:pt x="205613" y="705414"/>
                </a:lnTo>
                <a:lnTo>
                  <a:pt x="183154" y="744212"/>
                </a:lnTo>
                <a:lnTo>
                  <a:pt x="161871" y="783756"/>
                </a:lnTo>
                <a:lnTo>
                  <a:pt x="141788" y="824023"/>
                </a:lnTo>
                <a:lnTo>
                  <a:pt x="122929" y="864988"/>
                </a:lnTo>
                <a:lnTo>
                  <a:pt x="105317" y="906627"/>
                </a:lnTo>
                <a:lnTo>
                  <a:pt x="88977" y="948917"/>
                </a:lnTo>
                <a:lnTo>
                  <a:pt x="73933" y="991834"/>
                </a:lnTo>
                <a:lnTo>
                  <a:pt x="60208" y="1035354"/>
                </a:lnTo>
                <a:lnTo>
                  <a:pt x="47827" y="1079452"/>
                </a:lnTo>
                <a:lnTo>
                  <a:pt x="36812" y="1124106"/>
                </a:lnTo>
                <a:lnTo>
                  <a:pt x="27189" y="1169291"/>
                </a:lnTo>
                <a:lnTo>
                  <a:pt x="18981" y="1214983"/>
                </a:lnTo>
                <a:lnTo>
                  <a:pt x="12211" y="1261158"/>
                </a:lnTo>
                <a:lnTo>
                  <a:pt x="6904" y="1307794"/>
                </a:lnTo>
                <a:lnTo>
                  <a:pt x="3084" y="1354864"/>
                </a:lnTo>
                <a:lnTo>
                  <a:pt x="775" y="1402347"/>
                </a:lnTo>
                <a:lnTo>
                  <a:pt x="0" y="1450217"/>
                </a:lnTo>
                <a:lnTo>
                  <a:pt x="775" y="1498087"/>
                </a:lnTo>
                <a:lnTo>
                  <a:pt x="3084" y="1545570"/>
                </a:lnTo>
                <a:lnTo>
                  <a:pt x="6904" y="1592641"/>
                </a:lnTo>
                <a:lnTo>
                  <a:pt x="12211" y="1639276"/>
                </a:lnTo>
                <a:lnTo>
                  <a:pt x="18981" y="1685451"/>
                </a:lnTo>
                <a:lnTo>
                  <a:pt x="27189" y="1731144"/>
                </a:lnTo>
                <a:lnTo>
                  <a:pt x="36812" y="1776328"/>
                </a:lnTo>
                <a:lnTo>
                  <a:pt x="47827" y="1820982"/>
                </a:lnTo>
                <a:lnTo>
                  <a:pt x="60208" y="1865081"/>
                </a:lnTo>
                <a:lnTo>
                  <a:pt x="73933" y="1908600"/>
                </a:lnTo>
                <a:lnTo>
                  <a:pt x="88977" y="1951517"/>
                </a:lnTo>
                <a:lnTo>
                  <a:pt x="105317" y="1993807"/>
                </a:lnTo>
                <a:lnTo>
                  <a:pt x="122929" y="2035447"/>
                </a:lnTo>
                <a:lnTo>
                  <a:pt x="141788" y="2076412"/>
                </a:lnTo>
                <a:lnTo>
                  <a:pt x="161871" y="2116678"/>
                </a:lnTo>
                <a:lnTo>
                  <a:pt x="183154" y="2156223"/>
                </a:lnTo>
                <a:lnTo>
                  <a:pt x="205613" y="2195021"/>
                </a:lnTo>
                <a:lnTo>
                  <a:pt x="229225" y="2233049"/>
                </a:lnTo>
                <a:lnTo>
                  <a:pt x="253965" y="2270283"/>
                </a:lnTo>
                <a:lnTo>
                  <a:pt x="279809" y="2306699"/>
                </a:lnTo>
                <a:lnTo>
                  <a:pt x="306733" y="2342274"/>
                </a:lnTo>
                <a:lnTo>
                  <a:pt x="334715" y="2376983"/>
                </a:lnTo>
                <a:lnTo>
                  <a:pt x="363729" y="2410803"/>
                </a:lnTo>
                <a:lnTo>
                  <a:pt x="393752" y="2443709"/>
                </a:lnTo>
                <a:lnTo>
                  <a:pt x="424760" y="2475678"/>
                </a:lnTo>
                <a:lnTo>
                  <a:pt x="456729" y="2506686"/>
                </a:lnTo>
                <a:lnTo>
                  <a:pt x="489636" y="2536709"/>
                </a:lnTo>
                <a:lnTo>
                  <a:pt x="523455" y="2565723"/>
                </a:lnTo>
                <a:lnTo>
                  <a:pt x="558165" y="2593704"/>
                </a:lnTo>
                <a:lnTo>
                  <a:pt x="593739" y="2620629"/>
                </a:lnTo>
                <a:lnTo>
                  <a:pt x="630156" y="2646473"/>
                </a:lnTo>
                <a:lnTo>
                  <a:pt x="667390" y="2671212"/>
                </a:lnTo>
                <a:lnTo>
                  <a:pt x="705418" y="2694823"/>
                </a:lnTo>
                <a:lnTo>
                  <a:pt x="744216" y="2717282"/>
                </a:lnTo>
                <a:lnTo>
                  <a:pt x="783761" y="2738565"/>
                </a:lnTo>
                <a:lnTo>
                  <a:pt x="824027" y="2758648"/>
                </a:lnTo>
                <a:lnTo>
                  <a:pt x="864992" y="2777507"/>
                </a:lnTo>
                <a:lnTo>
                  <a:pt x="906631" y="2795118"/>
                </a:lnTo>
                <a:lnTo>
                  <a:pt x="948921" y="2811458"/>
                </a:lnTo>
                <a:lnTo>
                  <a:pt x="991838" y="2826502"/>
                </a:lnTo>
                <a:lnTo>
                  <a:pt x="1035357" y="2840227"/>
                </a:lnTo>
                <a:lnTo>
                  <a:pt x="1079456" y="2852608"/>
                </a:lnTo>
                <a:lnTo>
                  <a:pt x="1124109" y="2863623"/>
                </a:lnTo>
                <a:lnTo>
                  <a:pt x="1169294" y="2873246"/>
                </a:lnTo>
                <a:lnTo>
                  <a:pt x="1214985" y="2881454"/>
                </a:lnTo>
                <a:lnTo>
                  <a:pt x="1261161" y="2888223"/>
                </a:lnTo>
                <a:lnTo>
                  <a:pt x="1307795" y="2893530"/>
                </a:lnTo>
                <a:lnTo>
                  <a:pt x="1354865" y="2897350"/>
                </a:lnTo>
                <a:lnTo>
                  <a:pt x="1402347" y="2899660"/>
                </a:lnTo>
                <a:lnTo>
                  <a:pt x="1450217" y="2900435"/>
                </a:lnTo>
                <a:lnTo>
                  <a:pt x="1498087" y="2899660"/>
                </a:lnTo>
                <a:lnTo>
                  <a:pt x="1545569" y="2897350"/>
                </a:lnTo>
                <a:lnTo>
                  <a:pt x="1592639" y="2893530"/>
                </a:lnTo>
                <a:lnTo>
                  <a:pt x="1639274" y="2888223"/>
                </a:lnTo>
                <a:lnTo>
                  <a:pt x="1685449" y="2881454"/>
                </a:lnTo>
                <a:lnTo>
                  <a:pt x="1731141" y="2873246"/>
                </a:lnTo>
                <a:lnTo>
                  <a:pt x="1776325" y="2863623"/>
                </a:lnTo>
                <a:lnTo>
                  <a:pt x="1820979" y="2852608"/>
                </a:lnTo>
                <a:lnTo>
                  <a:pt x="1865077" y="2840227"/>
                </a:lnTo>
                <a:lnTo>
                  <a:pt x="1908596" y="2826502"/>
                </a:lnTo>
                <a:lnTo>
                  <a:pt x="1951513" y="2811458"/>
                </a:lnTo>
                <a:lnTo>
                  <a:pt x="1993803" y="2795118"/>
                </a:lnTo>
                <a:lnTo>
                  <a:pt x="2035442" y="2777507"/>
                </a:lnTo>
                <a:lnTo>
                  <a:pt x="2076407" y="2758648"/>
                </a:lnTo>
                <a:lnTo>
                  <a:pt x="2116674" y="2738565"/>
                </a:lnTo>
                <a:lnTo>
                  <a:pt x="2156218" y="2717282"/>
                </a:lnTo>
                <a:lnTo>
                  <a:pt x="2195016" y="2694823"/>
                </a:lnTo>
                <a:lnTo>
                  <a:pt x="2233044" y="2671212"/>
                </a:lnTo>
                <a:lnTo>
                  <a:pt x="2270278" y="2646473"/>
                </a:lnTo>
                <a:lnTo>
                  <a:pt x="2306695" y="2620629"/>
                </a:lnTo>
                <a:lnTo>
                  <a:pt x="2342270" y="2593704"/>
                </a:lnTo>
                <a:lnTo>
                  <a:pt x="2376979" y="2565723"/>
                </a:lnTo>
                <a:lnTo>
                  <a:pt x="2410799" y="2536709"/>
                </a:lnTo>
                <a:lnTo>
                  <a:pt x="2443705" y="2506686"/>
                </a:lnTo>
                <a:lnTo>
                  <a:pt x="2475674" y="2475678"/>
                </a:lnTo>
                <a:lnTo>
                  <a:pt x="2506682" y="2443709"/>
                </a:lnTo>
                <a:lnTo>
                  <a:pt x="2536705" y="2410803"/>
                </a:lnTo>
                <a:lnTo>
                  <a:pt x="2565719" y="2376983"/>
                </a:lnTo>
                <a:lnTo>
                  <a:pt x="2593701" y="2342274"/>
                </a:lnTo>
                <a:lnTo>
                  <a:pt x="2620626" y="2306699"/>
                </a:lnTo>
                <a:lnTo>
                  <a:pt x="2646470" y="2270283"/>
                </a:lnTo>
                <a:lnTo>
                  <a:pt x="2671209" y="2233049"/>
                </a:lnTo>
                <a:lnTo>
                  <a:pt x="2694821" y="2195021"/>
                </a:lnTo>
                <a:lnTo>
                  <a:pt x="2717280" y="2156223"/>
                </a:lnTo>
                <a:lnTo>
                  <a:pt x="2738563" y="2116678"/>
                </a:lnTo>
                <a:lnTo>
                  <a:pt x="2758646" y="2076412"/>
                </a:lnTo>
                <a:lnTo>
                  <a:pt x="2777506" y="2035447"/>
                </a:lnTo>
                <a:lnTo>
                  <a:pt x="2795117" y="1993807"/>
                </a:lnTo>
                <a:lnTo>
                  <a:pt x="2811457" y="1951517"/>
                </a:lnTo>
                <a:lnTo>
                  <a:pt x="2826501" y="1908600"/>
                </a:lnTo>
                <a:lnTo>
                  <a:pt x="2840226" y="1865081"/>
                </a:lnTo>
                <a:lnTo>
                  <a:pt x="2852608" y="1820982"/>
                </a:lnTo>
                <a:lnTo>
                  <a:pt x="2863622" y="1776328"/>
                </a:lnTo>
                <a:lnTo>
                  <a:pt x="2873245" y="1731144"/>
                </a:lnTo>
                <a:lnTo>
                  <a:pt x="2881454" y="1685451"/>
                </a:lnTo>
                <a:lnTo>
                  <a:pt x="2888223" y="1639276"/>
                </a:lnTo>
                <a:lnTo>
                  <a:pt x="2893530" y="1592641"/>
                </a:lnTo>
                <a:lnTo>
                  <a:pt x="2897350" y="1545570"/>
                </a:lnTo>
                <a:lnTo>
                  <a:pt x="2899660" y="1498087"/>
                </a:lnTo>
                <a:lnTo>
                  <a:pt x="2900435" y="1450217"/>
                </a:lnTo>
                <a:lnTo>
                  <a:pt x="2899660" y="1402347"/>
                </a:lnTo>
                <a:lnTo>
                  <a:pt x="2897350" y="1354864"/>
                </a:lnTo>
                <a:lnTo>
                  <a:pt x="2893530" y="1307794"/>
                </a:lnTo>
                <a:lnTo>
                  <a:pt x="2888223" y="1261158"/>
                </a:lnTo>
                <a:lnTo>
                  <a:pt x="2881454" y="1214983"/>
                </a:lnTo>
                <a:lnTo>
                  <a:pt x="2873245" y="1169291"/>
                </a:lnTo>
                <a:lnTo>
                  <a:pt x="2863622" y="1124106"/>
                </a:lnTo>
                <a:lnTo>
                  <a:pt x="2852608" y="1079452"/>
                </a:lnTo>
                <a:lnTo>
                  <a:pt x="2840226" y="1035354"/>
                </a:lnTo>
                <a:lnTo>
                  <a:pt x="2826501" y="991834"/>
                </a:lnTo>
                <a:lnTo>
                  <a:pt x="2811457" y="948917"/>
                </a:lnTo>
                <a:lnTo>
                  <a:pt x="2795117" y="906627"/>
                </a:lnTo>
                <a:lnTo>
                  <a:pt x="2777506" y="864988"/>
                </a:lnTo>
                <a:lnTo>
                  <a:pt x="2758646" y="824023"/>
                </a:lnTo>
                <a:lnTo>
                  <a:pt x="2738563" y="783756"/>
                </a:lnTo>
                <a:lnTo>
                  <a:pt x="2717280" y="744212"/>
                </a:lnTo>
                <a:lnTo>
                  <a:pt x="2694821" y="705414"/>
                </a:lnTo>
                <a:lnTo>
                  <a:pt x="2671209" y="667385"/>
                </a:lnTo>
                <a:lnTo>
                  <a:pt x="2646470" y="630151"/>
                </a:lnTo>
                <a:lnTo>
                  <a:pt x="2620626" y="593735"/>
                </a:lnTo>
                <a:lnTo>
                  <a:pt x="2593701" y="558160"/>
                </a:lnTo>
                <a:lnTo>
                  <a:pt x="2565719" y="523451"/>
                </a:lnTo>
                <a:lnTo>
                  <a:pt x="2536705" y="489631"/>
                </a:lnTo>
                <a:lnTo>
                  <a:pt x="2506682" y="456725"/>
                </a:lnTo>
                <a:lnTo>
                  <a:pt x="2475674" y="424756"/>
                </a:lnTo>
                <a:lnTo>
                  <a:pt x="2443705" y="393748"/>
                </a:lnTo>
                <a:lnTo>
                  <a:pt x="2410799" y="363725"/>
                </a:lnTo>
                <a:lnTo>
                  <a:pt x="2376979" y="334711"/>
                </a:lnTo>
                <a:lnTo>
                  <a:pt x="2342270" y="306730"/>
                </a:lnTo>
                <a:lnTo>
                  <a:pt x="2306695" y="279806"/>
                </a:lnTo>
                <a:lnTo>
                  <a:pt x="2270278" y="253962"/>
                </a:lnTo>
                <a:lnTo>
                  <a:pt x="2233044" y="229222"/>
                </a:lnTo>
                <a:lnTo>
                  <a:pt x="2195016" y="205611"/>
                </a:lnTo>
                <a:lnTo>
                  <a:pt x="2156218" y="183152"/>
                </a:lnTo>
                <a:lnTo>
                  <a:pt x="2116674" y="161869"/>
                </a:lnTo>
                <a:lnTo>
                  <a:pt x="2076407" y="141786"/>
                </a:lnTo>
                <a:lnTo>
                  <a:pt x="2035442" y="122927"/>
                </a:lnTo>
                <a:lnTo>
                  <a:pt x="1993803" y="105316"/>
                </a:lnTo>
                <a:lnTo>
                  <a:pt x="1951513" y="88976"/>
                </a:lnTo>
                <a:lnTo>
                  <a:pt x="1908596" y="73932"/>
                </a:lnTo>
                <a:lnTo>
                  <a:pt x="1865077" y="60207"/>
                </a:lnTo>
                <a:lnTo>
                  <a:pt x="1820979" y="47826"/>
                </a:lnTo>
                <a:lnTo>
                  <a:pt x="1776325" y="36812"/>
                </a:lnTo>
                <a:lnTo>
                  <a:pt x="1731141" y="27188"/>
                </a:lnTo>
                <a:lnTo>
                  <a:pt x="1685449" y="18980"/>
                </a:lnTo>
                <a:lnTo>
                  <a:pt x="1639274" y="12211"/>
                </a:lnTo>
                <a:lnTo>
                  <a:pt x="1592639" y="6904"/>
                </a:lnTo>
                <a:lnTo>
                  <a:pt x="1545569" y="3084"/>
                </a:lnTo>
                <a:lnTo>
                  <a:pt x="1498087" y="775"/>
                </a:lnTo>
                <a:lnTo>
                  <a:pt x="1450217" y="0"/>
                </a:lnTo>
                <a:close/>
              </a:path>
            </a:pathLst>
          </a:custGeom>
          <a:solidFill>
            <a:srgbClr val="326295"/>
          </a:solidFill>
        </p:spPr>
        <p:txBody>
          <a:bodyPr wrap="square" lIns="0" tIns="0" rIns="0" bIns="0" rtlCol="0" anchor="ctr"/>
          <a:lstStyle/>
          <a:p>
            <a:pPr marR="5080" lvl="0" algn="ctr" defTabSz="687388" eaLnBrk="1" fontAlgn="auto" latinLnBrk="0" hangingPunct="1">
              <a:lnSpc>
                <a:spcPct val="111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09838" algn="l"/>
              </a:tabLst>
              <a:defRPr/>
            </a:pPr>
            <a:r>
              <a:rPr lang="en-AU" sz="2150" b="1" spc="-20" dirty="0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lang="en-AU" sz="21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U" sz="2150" b="1" spc="-10" dirty="0">
                <a:solidFill>
                  <a:srgbClr val="FFFFFF"/>
                </a:solidFill>
                <a:latin typeface="Arial"/>
                <a:cs typeface="Arial"/>
              </a:rPr>
              <a:t>Service </a:t>
            </a:r>
          </a:p>
          <a:p>
            <a:pPr marR="5080" lvl="0" algn="ctr" defTabSz="687388" eaLnBrk="1" fontAlgn="auto" latinLnBrk="0" hangingPunct="1">
              <a:lnSpc>
                <a:spcPct val="111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09838" algn="l"/>
              </a:tabLst>
              <a:defRPr/>
            </a:pPr>
            <a:r>
              <a:rPr lang="en-AU" sz="215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lang="en-AU" sz="215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U" sz="2150" b="1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lang="en-AU" sz="215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U" sz="2150" b="1" spc="-25" dirty="0">
                <a:solidFill>
                  <a:srgbClr val="FFFFFF"/>
                </a:solidFill>
                <a:latin typeface="Arial"/>
                <a:cs typeface="Arial"/>
              </a:rPr>
              <a:t>Hub</a:t>
            </a:r>
            <a:endParaRPr lang="en-AU" sz="215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95199" y="6125467"/>
            <a:ext cx="2900680" cy="2900680"/>
          </a:xfrm>
          <a:custGeom>
            <a:avLst/>
            <a:gdLst/>
            <a:ahLst/>
            <a:cxnLst/>
            <a:rect l="l" t="t" r="r" b="b"/>
            <a:pathLst>
              <a:path w="2900679" h="2900679">
                <a:moveTo>
                  <a:pt x="1450217" y="0"/>
                </a:moveTo>
                <a:lnTo>
                  <a:pt x="1402347" y="775"/>
                </a:lnTo>
                <a:lnTo>
                  <a:pt x="1354865" y="3084"/>
                </a:lnTo>
                <a:lnTo>
                  <a:pt x="1307795" y="6904"/>
                </a:lnTo>
                <a:lnTo>
                  <a:pt x="1261161" y="12211"/>
                </a:lnTo>
                <a:lnTo>
                  <a:pt x="1214985" y="18980"/>
                </a:lnTo>
                <a:lnTo>
                  <a:pt x="1169294" y="27188"/>
                </a:lnTo>
                <a:lnTo>
                  <a:pt x="1124109" y="36812"/>
                </a:lnTo>
                <a:lnTo>
                  <a:pt x="1079456" y="47826"/>
                </a:lnTo>
                <a:lnTo>
                  <a:pt x="1035357" y="60207"/>
                </a:lnTo>
                <a:lnTo>
                  <a:pt x="991838" y="73932"/>
                </a:lnTo>
                <a:lnTo>
                  <a:pt x="948921" y="88976"/>
                </a:lnTo>
                <a:lnTo>
                  <a:pt x="906631" y="105316"/>
                </a:lnTo>
                <a:lnTo>
                  <a:pt x="864992" y="122927"/>
                </a:lnTo>
                <a:lnTo>
                  <a:pt x="824027" y="141786"/>
                </a:lnTo>
                <a:lnTo>
                  <a:pt x="783761" y="161869"/>
                </a:lnTo>
                <a:lnTo>
                  <a:pt x="744216" y="183152"/>
                </a:lnTo>
                <a:lnTo>
                  <a:pt x="705418" y="205611"/>
                </a:lnTo>
                <a:lnTo>
                  <a:pt x="667390" y="229222"/>
                </a:lnTo>
                <a:lnTo>
                  <a:pt x="630156" y="253962"/>
                </a:lnTo>
                <a:lnTo>
                  <a:pt x="593739" y="279806"/>
                </a:lnTo>
                <a:lnTo>
                  <a:pt x="558165" y="306730"/>
                </a:lnTo>
                <a:lnTo>
                  <a:pt x="523455" y="334711"/>
                </a:lnTo>
                <a:lnTo>
                  <a:pt x="489636" y="363725"/>
                </a:lnTo>
                <a:lnTo>
                  <a:pt x="456729" y="393748"/>
                </a:lnTo>
                <a:lnTo>
                  <a:pt x="424760" y="424756"/>
                </a:lnTo>
                <a:lnTo>
                  <a:pt x="393752" y="456725"/>
                </a:lnTo>
                <a:lnTo>
                  <a:pt x="363729" y="489631"/>
                </a:lnTo>
                <a:lnTo>
                  <a:pt x="334715" y="523451"/>
                </a:lnTo>
                <a:lnTo>
                  <a:pt x="306733" y="558160"/>
                </a:lnTo>
                <a:lnTo>
                  <a:pt x="279809" y="593735"/>
                </a:lnTo>
                <a:lnTo>
                  <a:pt x="253965" y="630151"/>
                </a:lnTo>
                <a:lnTo>
                  <a:pt x="229225" y="667385"/>
                </a:lnTo>
                <a:lnTo>
                  <a:pt x="205613" y="705414"/>
                </a:lnTo>
                <a:lnTo>
                  <a:pt x="183154" y="744212"/>
                </a:lnTo>
                <a:lnTo>
                  <a:pt x="161871" y="783756"/>
                </a:lnTo>
                <a:lnTo>
                  <a:pt x="141788" y="824023"/>
                </a:lnTo>
                <a:lnTo>
                  <a:pt x="122929" y="864988"/>
                </a:lnTo>
                <a:lnTo>
                  <a:pt x="105317" y="906627"/>
                </a:lnTo>
                <a:lnTo>
                  <a:pt x="88977" y="948917"/>
                </a:lnTo>
                <a:lnTo>
                  <a:pt x="73933" y="991834"/>
                </a:lnTo>
                <a:lnTo>
                  <a:pt x="60208" y="1035354"/>
                </a:lnTo>
                <a:lnTo>
                  <a:pt x="47827" y="1079452"/>
                </a:lnTo>
                <a:lnTo>
                  <a:pt x="36812" y="1124106"/>
                </a:lnTo>
                <a:lnTo>
                  <a:pt x="27189" y="1169291"/>
                </a:lnTo>
                <a:lnTo>
                  <a:pt x="18981" y="1214983"/>
                </a:lnTo>
                <a:lnTo>
                  <a:pt x="12211" y="1261158"/>
                </a:lnTo>
                <a:lnTo>
                  <a:pt x="6904" y="1307794"/>
                </a:lnTo>
                <a:lnTo>
                  <a:pt x="3084" y="1354864"/>
                </a:lnTo>
                <a:lnTo>
                  <a:pt x="775" y="1402347"/>
                </a:lnTo>
                <a:lnTo>
                  <a:pt x="0" y="1450217"/>
                </a:lnTo>
                <a:lnTo>
                  <a:pt x="775" y="1498087"/>
                </a:lnTo>
                <a:lnTo>
                  <a:pt x="3084" y="1545570"/>
                </a:lnTo>
                <a:lnTo>
                  <a:pt x="6904" y="1592641"/>
                </a:lnTo>
                <a:lnTo>
                  <a:pt x="12211" y="1639276"/>
                </a:lnTo>
                <a:lnTo>
                  <a:pt x="18981" y="1685451"/>
                </a:lnTo>
                <a:lnTo>
                  <a:pt x="27189" y="1731144"/>
                </a:lnTo>
                <a:lnTo>
                  <a:pt x="36812" y="1776328"/>
                </a:lnTo>
                <a:lnTo>
                  <a:pt x="47827" y="1820982"/>
                </a:lnTo>
                <a:lnTo>
                  <a:pt x="60208" y="1865081"/>
                </a:lnTo>
                <a:lnTo>
                  <a:pt x="73933" y="1908600"/>
                </a:lnTo>
                <a:lnTo>
                  <a:pt x="88977" y="1951517"/>
                </a:lnTo>
                <a:lnTo>
                  <a:pt x="105317" y="1993807"/>
                </a:lnTo>
                <a:lnTo>
                  <a:pt x="122929" y="2035447"/>
                </a:lnTo>
                <a:lnTo>
                  <a:pt x="141788" y="2076412"/>
                </a:lnTo>
                <a:lnTo>
                  <a:pt x="161871" y="2116678"/>
                </a:lnTo>
                <a:lnTo>
                  <a:pt x="183154" y="2156223"/>
                </a:lnTo>
                <a:lnTo>
                  <a:pt x="205613" y="2195021"/>
                </a:lnTo>
                <a:lnTo>
                  <a:pt x="229225" y="2233049"/>
                </a:lnTo>
                <a:lnTo>
                  <a:pt x="253965" y="2270283"/>
                </a:lnTo>
                <a:lnTo>
                  <a:pt x="279809" y="2306699"/>
                </a:lnTo>
                <a:lnTo>
                  <a:pt x="306733" y="2342274"/>
                </a:lnTo>
                <a:lnTo>
                  <a:pt x="334715" y="2376983"/>
                </a:lnTo>
                <a:lnTo>
                  <a:pt x="363729" y="2410803"/>
                </a:lnTo>
                <a:lnTo>
                  <a:pt x="393752" y="2443709"/>
                </a:lnTo>
                <a:lnTo>
                  <a:pt x="424760" y="2475678"/>
                </a:lnTo>
                <a:lnTo>
                  <a:pt x="456729" y="2506686"/>
                </a:lnTo>
                <a:lnTo>
                  <a:pt x="489636" y="2536709"/>
                </a:lnTo>
                <a:lnTo>
                  <a:pt x="523455" y="2565723"/>
                </a:lnTo>
                <a:lnTo>
                  <a:pt x="558165" y="2593704"/>
                </a:lnTo>
                <a:lnTo>
                  <a:pt x="593739" y="2620629"/>
                </a:lnTo>
                <a:lnTo>
                  <a:pt x="630156" y="2646473"/>
                </a:lnTo>
                <a:lnTo>
                  <a:pt x="667390" y="2671212"/>
                </a:lnTo>
                <a:lnTo>
                  <a:pt x="705418" y="2694823"/>
                </a:lnTo>
                <a:lnTo>
                  <a:pt x="744216" y="2717282"/>
                </a:lnTo>
                <a:lnTo>
                  <a:pt x="783761" y="2738565"/>
                </a:lnTo>
                <a:lnTo>
                  <a:pt x="824027" y="2758648"/>
                </a:lnTo>
                <a:lnTo>
                  <a:pt x="864992" y="2777507"/>
                </a:lnTo>
                <a:lnTo>
                  <a:pt x="906631" y="2795118"/>
                </a:lnTo>
                <a:lnTo>
                  <a:pt x="948921" y="2811458"/>
                </a:lnTo>
                <a:lnTo>
                  <a:pt x="991838" y="2826502"/>
                </a:lnTo>
                <a:lnTo>
                  <a:pt x="1035357" y="2840227"/>
                </a:lnTo>
                <a:lnTo>
                  <a:pt x="1079456" y="2852608"/>
                </a:lnTo>
                <a:lnTo>
                  <a:pt x="1124109" y="2863623"/>
                </a:lnTo>
                <a:lnTo>
                  <a:pt x="1169294" y="2873246"/>
                </a:lnTo>
                <a:lnTo>
                  <a:pt x="1214985" y="2881454"/>
                </a:lnTo>
                <a:lnTo>
                  <a:pt x="1261161" y="2888223"/>
                </a:lnTo>
                <a:lnTo>
                  <a:pt x="1307795" y="2893530"/>
                </a:lnTo>
                <a:lnTo>
                  <a:pt x="1354865" y="2897350"/>
                </a:lnTo>
                <a:lnTo>
                  <a:pt x="1402347" y="2899660"/>
                </a:lnTo>
                <a:lnTo>
                  <a:pt x="1450217" y="2900435"/>
                </a:lnTo>
                <a:lnTo>
                  <a:pt x="1498087" y="2899660"/>
                </a:lnTo>
                <a:lnTo>
                  <a:pt x="1545569" y="2897350"/>
                </a:lnTo>
                <a:lnTo>
                  <a:pt x="1592639" y="2893530"/>
                </a:lnTo>
                <a:lnTo>
                  <a:pt x="1639274" y="2888223"/>
                </a:lnTo>
                <a:lnTo>
                  <a:pt x="1685449" y="2881454"/>
                </a:lnTo>
                <a:lnTo>
                  <a:pt x="1731141" y="2873246"/>
                </a:lnTo>
                <a:lnTo>
                  <a:pt x="1776325" y="2863623"/>
                </a:lnTo>
                <a:lnTo>
                  <a:pt x="1820979" y="2852608"/>
                </a:lnTo>
                <a:lnTo>
                  <a:pt x="1865077" y="2840227"/>
                </a:lnTo>
                <a:lnTo>
                  <a:pt x="1908596" y="2826502"/>
                </a:lnTo>
                <a:lnTo>
                  <a:pt x="1951513" y="2811458"/>
                </a:lnTo>
                <a:lnTo>
                  <a:pt x="1993803" y="2795118"/>
                </a:lnTo>
                <a:lnTo>
                  <a:pt x="2035442" y="2777507"/>
                </a:lnTo>
                <a:lnTo>
                  <a:pt x="2076407" y="2758648"/>
                </a:lnTo>
                <a:lnTo>
                  <a:pt x="2116674" y="2738565"/>
                </a:lnTo>
                <a:lnTo>
                  <a:pt x="2156218" y="2717282"/>
                </a:lnTo>
                <a:lnTo>
                  <a:pt x="2195016" y="2694823"/>
                </a:lnTo>
                <a:lnTo>
                  <a:pt x="2233044" y="2671212"/>
                </a:lnTo>
                <a:lnTo>
                  <a:pt x="2270278" y="2646473"/>
                </a:lnTo>
                <a:lnTo>
                  <a:pt x="2306695" y="2620629"/>
                </a:lnTo>
                <a:lnTo>
                  <a:pt x="2342270" y="2593704"/>
                </a:lnTo>
                <a:lnTo>
                  <a:pt x="2376979" y="2565723"/>
                </a:lnTo>
                <a:lnTo>
                  <a:pt x="2410799" y="2536709"/>
                </a:lnTo>
                <a:lnTo>
                  <a:pt x="2443705" y="2506686"/>
                </a:lnTo>
                <a:lnTo>
                  <a:pt x="2475674" y="2475678"/>
                </a:lnTo>
                <a:lnTo>
                  <a:pt x="2506682" y="2443709"/>
                </a:lnTo>
                <a:lnTo>
                  <a:pt x="2536705" y="2410803"/>
                </a:lnTo>
                <a:lnTo>
                  <a:pt x="2565719" y="2376983"/>
                </a:lnTo>
                <a:lnTo>
                  <a:pt x="2593701" y="2342274"/>
                </a:lnTo>
                <a:lnTo>
                  <a:pt x="2620626" y="2306699"/>
                </a:lnTo>
                <a:lnTo>
                  <a:pt x="2646470" y="2270283"/>
                </a:lnTo>
                <a:lnTo>
                  <a:pt x="2671209" y="2233049"/>
                </a:lnTo>
                <a:lnTo>
                  <a:pt x="2694821" y="2195021"/>
                </a:lnTo>
                <a:lnTo>
                  <a:pt x="2717280" y="2156223"/>
                </a:lnTo>
                <a:lnTo>
                  <a:pt x="2738563" y="2116678"/>
                </a:lnTo>
                <a:lnTo>
                  <a:pt x="2758646" y="2076412"/>
                </a:lnTo>
                <a:lnTo>
                  <a:pt x="2777506" y="2035447"/>
                </a:lnTo>
                <a:lnTo>
                  <a:pt x="2795117" y="1993807"/>
                </a:lnTo>
                <a:lnTo>
                  <a:pt x="2811457" y="1951517"/>
                </a:lnTo>
                <a:lnTo>
                  <a:pt x="2826501" y="1908600"/>
                </a:lnTo>
                <a:lnTo>
                  <a:pt x="2840226" y="1865081"/>
                </a:lnTo>
                <a:lnTo>
                  <a:pt x="2852608" y="1820982"/>
                </a:lnTo>
                <a:lnTo>
                  <a:pt x="2863622" y="1776328"/>
                </a:lnTo>
                <a:lnTo>
                  <a:pt x="2873245" y="1731144"/>
                </a:lnTo>
                <a:lnTo>
                  <a:pt x="2881454" y="1685451"/>
                </a:lnTo>
                <a:lnTo>
                  <a:pt x="2888223" y="1639276"/>
                </a:lnTo>
                <a:lnTo>
                  <a:pt x="2893530" y="1592641"/>
                </a:lnTo>
                <a:lnTo>
                  <a:pt x="2897350" y="1545570"/>
                </a:lnTo>
                <a:lnTo>
                  <a:pt x="2899660" y="1498087"/>
                </a:lnTo>
                <a:lnTo>
                  <a:pt x="2900435" y="1450217"/>
                </a:lnTo>
                <a:lnTo>
                  <a:pt x="2899660" y="1402347"/>
                </a:lnTo>
                <a:lnTo>
                  <a:pt x="2897350" y="1354864"/>
                </a:lnTo>
                <a:lnTo>
                  <a:pt x="2893530" y="1307794"/>
                </a:lnTo>
                <a:lnTo>
                  <a:pt x="2888223" y="1261158"/>
                </a:lnTo>
                <a:lnTo>
                  <a:pt x="2881454" y="1214983"/>
                </a:lnTo>
                <a:lnTo>
                  <a:pt x="2873245" y="1169291"/>
                </a:lnTo>
                <a:lnTo>
                  <a:pt x="2863622" y="1124106"/>
                </a:lnTo>
                <a:lnTo>
                  <a:pt x="2852608" y="1079452"/>
                </a:lnTo>
                <a:lnTo>
                  <a:pt x="2840226" y="1035354"/>
                </a:lnTo>
                <a:lnTo>
                  <a:pt x="2826501" y="991834"/>
                </a:lnTo>
                <a:lnTo>
                  <a:pt x="2811457" y="948917"/>
                </a:lnTo>
                <a:lnTo>
                  <a:pt x="2795117" y="906627"/>
                </a:lnTo>
                <a:lnTo>
                  <a:pt x="2777506" y="864988"/>
                </a:lnTo>
                <a:lnTo>
                  <a:pt x="2758646" y="824023"/>
                </a:lnTo>
                <a:lnTo>
                  <a:pt x="2738563" y="783756"/>
                </a:lnTo>
                <a:lnTo>
                  <a:pt x="2717280" y="744212"/>
                </a:lnTo>
                <a:lnTo>
                  <a:pt x="2694821" y="705414"/>
                </a:lnTo>
                <a:lnTo>
                  <a:pt x="2671209" y="667385"/>
                </a:lnTo>
                <a:lnTo>
                  <a:pt x="2646470" y="630151"/>
                </a:lnTo>
                <a:lnTo>
                  <a:pt x="2620626" y="593735"/>
                </a:lnTo>
                <a:lnTo>
                  <a:pt x="2593701" y="558160"/>
                </a:lnTo>
                <a:lnTo>
                  <a:pt x="2565719" y="523451"/>
                </a:lnTo>
                <a:lnTo>
                  <a:pt x="2536705" y="489631"/>
                </a:lnTo>
                <a:lnTo>
                  <a:pt x="2506682" y="456725"/>
                </a:lnTo>
                <a:lnTo>
                  <a:pt x="2475674" y="424756"/>
                </a:lnTo>
                <a:lnTo>
                  <a:pt x="2443705" y="393748"/>
                </a:lnTo>
                <a:lnTo>
                  <a:pt x="2410799" y="363725"/>
                </a:lnTo>
                <a:lnTo>
                  <a:pt x="2376979" y="334711"/>
                </a:lnTo>
                <a:lnTo>
                  <a:pt x="2342270" y="306730"/>
                </a:lnTo>
                <a:lnTo>
                  <a:pt x="2306695" y="279806"/>
                </a:lnTo>
                <a:lnTo>
                  <a:pt x="2270278" y="253962"/>
                </a:lnTo>
                <a:lnTo>
                  <a:pt x="2233044" y="229222"/>
                </a:lnTo>
                <a:lnTo>
                  <a:pt x="2195016" y="205611"/>
                </a:lnTo>
                <a:lnTo>
                  <a:pt x="2156218" y="183152"/>
                </a:lnTo>
                <a:lnTo>
                  <a:pt x="2116674" y="161869"/>
                </a:lnTo>
                <a:lnTo>
                  <a:pt x="2076407" y="141786"/>
                </a:lnTo>
                <a:lnTo>
                  <a:pt x="2035442" y="122927"/>
                </a:lnTo>
                <a:lnTo>
                  <a:pt x="1993803" y="105316"/>
                </a:lnTo>
                <a:lnTo>
                  <a:pt x="1951513" y="88976"/>
                </a:lnTo>
                <a:lnTo>
                  <a:pt x="1908596" y="73932"/>
                </a:lnTo>
                <a:lnTo>
                  <a:pt x="1865077" y="60207"/>
                </a:lnTo>
                <a:lnTo>
                  <a:pt x="1820979" y="47826"/>
                </a:lnTo>
                <a:lnTo>
                  <a:pt x="1776325" y="36812"/>
                </a:lnTo>
                <a:lnTo>
                  <a:pt x="1731141" y="27188"/>
                </a:lnTo>
                <a:lnTo>
                  <a:pt x="1685449" y="18980"/>
                </a:lnTo>
                <a:lnTo>
                  <a:pt x="1639274" y="12211"/>
                </a:lnTo>
                <a:lnTo>
                  <a:pt x="1592639" y="6904"/>
                </a:lnTo>
                <a:lnTo>
                  <a:pt x="1545569" y="3084"/>
                </a:lnTo>
                <a:lnTo>
                  <a:pt x="1498087" y="775"/>
                </a:lnTo>
                <a:lnTo>
                  <a:pt x="1450217" y="0"/>
                </a:lnTo>
                <a:close/>
              </a:path>
            </a:pathLst>
          </a:custGeom>
          <a:solidFill>
            <a:srgbClr val="326295"/>
          </a:solidFill>
        </p:spPr>
        <p:txBody>
          <a:bodyPr wrap="square" lIns="0" tIns="0" rIns="0" bIns="0" rtlCol="0" anchor="ctr"/>
          <a:lstStyle/>
          <a:p>
            <a:pPr marR="5080" algn="ctr">
              <a:lnSpc>
                <a:spcPct val="111800"/>
              </a:lnSpc>
              <a:spcBef>
                <a:spcPts val="100"/>
              </a:spcBef>
            </a:pPr>
            <a:r>
              <a:rPr lang="en-AU" sz="2150" b="1" spc="-10" dirty="0">
                <a:solidFill>
                  <a:srgbClr val="FFFFFF"/>
                </a:solidFill>
                <a:latin typeface="Arial"/>
                <a:cs typeface="Arial"/>
              </a:rPr>
              <a:t>Personal </a:t>
            </a:r>
          </a:p>
          <a:p>
            <a:pPr marR="5080" algn="ctr">
              <a:lnSpc>
                <a:spcPct val="111800"/>
              </a:lnSpc>
              <a:spcBef>
                <a:spcPts val="100"/>
              </a:spcBef>
            </a:pPr>
            <a:r>
              <a:rPr lang="en-AU" sz="2150" b="1" spc="-30" dirty="0">
                <a:solidFill>
                  <a:srgbClr val="FFFFFF"/>
                </a:solidFill>
                <a:latin typeface="Arial"/>
                <a:cs typeface="Arial"/>
              </a:rPr>
              <a:t>Counselling</a:t>
            </a:r>
            <a:endParaRPr lang="en-AU" sz="215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18789" y="2748607"/>
            <a:ext cx="2900680" cy="2900680"/>
          </a:xfrm>
          <a:custGeom>
            <a:avLst/>
            <a:gdLst/>
            <a:ahLst/>
            <a:cxnLst/>
            <a:rect l="l" t="t" r="r" b="b"/>
            <a:pathLst>
              <a:path w="2900679" h="2900679">
                <a:moveTo>
                  <a:pt x="1450217" y="0"/>
                </a:moveTo>
                <a:lnTo>
                  <a:pt x="1402347" y="775"/>
                </a:lnTo>
                <a:lnTo>
                  <a:pt x="1354865" y="3084"/>
                </a:lnTo>
                <a:lnTo>
                  <a:pt x="1307795" y="6904"/>
                </a:lnTo>
                <a:lnTo>
                  <a:pt x="1261161" y="12211"/>
                </a:lnTo>
                <a:lnTo>
                  <a:pt x="1214985" y="18980"/>
                </a:lnTo>
                <a:lnTo>
                  <a:pt x="1169294" y="27188"/>
                </a:lnTo>
                <a:lnTo>
                  <a:pt x="1124109" y="36812"/>
                </a:lnTo>
                <a:lnTo>
                  <a:pt x="1079456" y="47826"/>
                </a:lnTo>
                <a:lnTo>
                  <a:pt x="1035357" y="60207"/>
                </a:lnTo>
                <a:lnTo>
                  <a:pt x="991838" y="73932"/>
                </a:lnTo>
                <a:lnTo>
                  <a:pt x="948921" y="88976"/>
                </a:lnTo>
                <a:lnTo>
                  <a:pt x="906631" y="105316"/>
                </a:lnTo>
                <a:lnTo>
                  <a:pt x="864992" y="122927"/>
                </a:lnTo>
                <a:lnTo>
                  <a:pt x="824027" y="141786"/>
                </a:lnTo>
                <a:lnTo>
                  <a:pt x="783761" y="161869"/>
                </a:lnTo>
                <a:lnTo>
                  <a:pt x="744216" y="183152"/>
                </a:lnTo>
                <a:lnTo>
                  <a:pt x="705418" y="205611"/>
                </a:lnTo>
                <a:lnTo>
                  <a:pt x="667390" y="229222"/>
                </a:lnTo>
                <a:lnTo>
                  <a:pt x="630156" y="253962"/>
                </a:lnTo>
                <a:lnTo>
                  <a:pt x="593739" y="279806"/>
                </a:lnTo>
                <a:lnTo>
                  <a:pt x="558165" y="306730"/>
                </a:lnTo>
                <a:lnTo>
                  <a:pt x="523455" y="334711"/>
                </a:lnTo>
                <a:lnTo>
                  <a:pt x="489636" y="363725"/>
                </a:lnTo>
                <a:lnTo>
                  <a:pt x="456729" y="393748"/>
                </a:lnTo>
                <a:lnTo>
                  <a:pt x="424760" y="424756"/>
                </a:lnTo>
                <a:lnTo>
                  <a:pt x="393752" y="456725"/>
                </a:lnTo>
                <a:lnTo>
                  <a:pt x="363729" y="489631"/>
                </a:lnTo>
                <a:lnTo>
                  <a:pt x="334715" y="523451"/>
                </a:lnTo>
                <a:lnTo>
                  <a:pt x="306733" y="558160"/>
                </a:lnTo>
                <a:lnTo>
                  <a:pt x="279809" y="593735"/>
                </a:lnTo>
                <a:lnTo>
                  <a:pt x="253965" y="630151"/>
                </a:lnTo>
                <a:lnTo>
                  <a:pt x="229225" y="667385"/>
                </a:lnTo>
                <a:lnTo>
                  <a:pt x="205613" y="705414"/>
                </a:lnTo>
                <a:lnTo>
                  <a:pt x="183154" y="744212"/>
                </a:lnTo>
                <a:lnTo>
                  <a:pt x="161871" y="783756"/>
                </a:lnTo>
                <a:lnTo>
                  <a:pt x="141788" y="824023"/>
                </a:lnTo>
                <a:lnTo>
                  <a:pt x="122929" y="864988"/>
                </a:lnTo>
                <a:lnTo>
                  <a:pt x="105317" y="906627"/>
                </a:lnTo>
                <a:lnTo>
                  <a:pt x="88977" y="948917"/>
                </a:lnTo>
                <a:lnTo>
                  <a:pt x="73933" y="991834"/>
                </a:lnTo>
                <a:lnTo>
                  <a:pt x="60208" y="1035354"/>
                </a:lnTo>
                <a:lnTo>
                  <a:pt x="47827" y="1079452"/>
                </a:lnTo>
                <a:lnTo>
                  <a:pt x="36812" y="1124106"/>
                </a:lnTo>
                <a:lnTo>
                  <a:pt x="27189" y="1169291"/>
                </a:lnTo>
                <a:lnTo>
                  <a:pt x="18981" y="1214983"/>
                </a:lnTo>
                <a:lnTo>
                  <a:pt x="12211" y="1261158"/>
                </a:lnTo>
                <a:lnTo>
                  <a:pt x="6904" y="1307794"/>
                </a:lnTo>
                <a:lnTo>
                  <a:pt x="3084" y="1354864"/>
                </a:lnTo>
                <a:lnTo>
                  <a:pt x="775" y="1402347"/>
                </a:lnTo>
                <a:lnTo>
                  <a:pt x="0" y="1450217"/>
                </a:lnTo>
                <a:lnTo>
                  <a:pt x="775" y="1498087"/>
                </a:lnTo>
                <a:lnTo>
                  <a:pt x="3084" y="1545570"/>
                </a:lnTo>
                <a:lnTo>
                  <a:pt x="6904" y="1592641"/>
                </a:lnTo>
                <a:lnTo>
                  <a:pt x="12211" y="1639276"/>
                </a:lnTo>
                <a:lnTo>
                  <a:pt x="18981" y="1685451"/>
                </a:lnTo>
                <a:lnTo>
                  <a:pt x="27189" y="1731144"/>
                </a:lnTo>
                <a:lnTo>
                  <a:pt x="36812" y="1776328"/>
                </a:lnTo>
                <a:lnTo>
                  <a:pt x="47827" y="1820982"/>
                </a:lnTo>
                <a:lnTo>
                  <a:pt x="60208" y="1865081"/>
                </a:lnTo>
                <a:lnTo>
                  <a:pt x="73933" y="1908600"/>
                </a:lnTo>
                <a:lnTo>
                  <a:pt x="88977" y="1951517"/>
                </a:lnTo>
                <a:lnTo>
                  <a:pt x="105317" y="1993807"/>
                </a:lnTo>
                <a:lnTo>
                  <a:pt x="122929" y="2035447"/>
                </a:lnTo>
                <a:lnTo>
                  <a:pt x="141788" y="2076412"/>
                </a:lnTo>
                <a:lnTo>
                  <a:pt x="161871" y="2116678"/>
                </a:lnTo>
                <a:lnTo>
                  <a:pt x="183154" y="2156223"/>
                </a:lnTo>
                <a:lnTo>
                  <a:pt x="205613" y="2195021"/>
                </a:lnTo>
                <a:lnTo>
                  <a:pt x="229225" y="2233049"/>
                </a:lnTo>
                <a:lnTo>
                  <a:pt x="253965" y="2270283"/>
                </a:lnTo>
                <a:lnTo>
                  <a:pt x="279809" y="2306699"/>
                </a:lnTo>
                <a:lnTo>
                  <a:pt x="306733" y="2342274"/>
                </a:lnTo>
                <a:lnTo>
                  <a:pt x="334715" y="2376983"/>
                </a:lnTo>
                <a:lnTo>
                  <a:pt x="363729" y="2410803"/>
                </a:lnTo>
                <a:lnTo>
                  <a:pt x="393752" y="2443709"/>
                </a:lnTo>
                <a:lnTo>
                  <a:pt x="424760" y="2475678"/>
                </a:lnTo>
                <a:lnTo>
                  <a:pt x="456729" y="2506686"/>
                </a:lnTo>
                <a:lnTo>
                  <a:pt x="489636" y="2536709"/>
                </a:lnTo>
                <a:lnTo>
                  <a:pt x="523455" y="2565723"/>
                </a:lnTo>
                <a:lnTo>
                  <a:pt x="558165" y="2593704"/>
                </a:lnTo>
                <a:lnTo>
                  <a:pt x="593739" y="2620629"/>
                </a:lnTo>
                <a:lnTo>
                  <a:pt x="630156" y="2646473"/>
                </a:lnTo>
                <a:lnTo>
                  <a:pt x="667390" y="2671212"/>
                </a:lnTo>
                <a:lnTo>
                  <a:pt x="705418" y="2694823"/>
                </a:lnTo>
                <a:lnTo>
                  <a:pt x="744216" y="2717282"/>
                </a:lnTo>
                <a:lnTo>
                  <a:pt x="783761" y="2738565"/>
                </a:lnTo>
                <a:lnTo>
                  <a:pt x="824027" y="2758648"/>
                </a:lnTo>
                <a:lnTo>
                  <a:pt x="864992" y="2777507"/>
                </a:lnTo>
                <a:lnTo>
                  <a:pt x="906631" y="2795118"/>
                </a:lnTo>
                <a:lnTo>
                  <a:pt x="948921" y="2811458"/>
                </a:lnTo>
                <a:lnTo>
                  <a:pt x="991838" y="2826502"/>
                </a:lnTo>
                <a:lnTo>
                  <a:pt x="1035357" y="2840227"/>
                </a:lnTo>
                <a:lnTo>
                  <a:pt x="1079456" y="2852608"/>
                </a:lnTo>
                <a:lnTo>
                  <a:pt x="1124109" y="2863623"/>
                </a:lnTo>
                <a:lnTo>
                  <a:pt x="1169294" y="2873246"/>
                </a:lnTo>
                <a:lnTo>
                  <a:pt x="1214985" y="2881454"/>
                </a:lnTo>
                <a:lnTo>
                  <a:pt x="1261161" y="2888223"/>
                </a:lnTo>
                <a:lnTo>
                  <a:pt x="1307795" y="2893530"/>
                </a:lnTo>
                <a:lnTo>
                  <a:pt x="1354865" y="2897350"/>
                </a:lnTo>
                <a:lnTo>
                  <a:pt x="1402347" y="2899660"/>
                </a:lnTo>
                <a:lnTo>
                  <a:pt x="1450217" y="2900435"/>
                </a:lnTo>
                <a:lnTo>
                  <a:pt x="1498087" y="2899660"/>
                </a:lnTo>
                <a:lnTo>
                  <a:pt x="1545569" y="2897350"/>
                </a:lnTo>
                <a:lnTo>
                  <a:pt x="1592639" y="2893530"/>
                </a:lnTo>
                <a:lnTo>
                  <a:pt x="1639274" y="2888223"/>
                </a:lnTo>
                <a:lnTo>
                  <a:pt x="1685449" y="2881454"/>
                </a:lnTo>
                <a:lnTo>
                  <a:pt x="1731141" y="2873246"/>
                </a:lnTo>
                <a:lnTo>
                  <a:pt x="1776325" y="2863623"/>
                </a:lnTo>
                <a:lnTo>
                  <a:pt x="1820979" y="2852608"/>
                </a:lnTo>
                <a:lnTo>
                  <a:pt x="1865077" y="2840227"/>
                </a:lnTo>
                <a:lnTo>
                  <a:pt x="1908596" y="2826502"/>
                </a:lnTo>
                <a:lnTo>
                  <a:pt x="1951513" y="2811458"/>
                </a:lnTo>
                <a:lnTo>
                  <a:pt x="1993803" y="2795118"/>
                </a:lnTo>
                <a:lnTo>
                  <a:pt x="2035442" y="2777507"/>
                </a:lnTo>
                <a:lnTo>
                  <a:pt x="2076407" y="2758648"/>
                </a:lnTo>
                <a:lnTo>
                  <a:pt x="2116674" y="2738565"/>
                </a:lnTo>
                <a:lnTo>
                  <a:pt x="2156218" y="2717282"/>
                </a:lnTo>
                <a:lnTo>
                  <a:pt x="2195016" y="2694823"/>
                </a:lnTo>
                <a:lnTo>
                  <a:pt x="2233044" y="2671212"/>
                </a:lnTo>
                <a:lnTo>
                  <a:pt x="2270278" y="2646473"/>
                </a:lnTo>
                <a:lnTo>
                  <a:pt x="2306695" y="2620629"/>
                </a:lnTo>
                <a:lnTo>
                  <a:pt x="2342270" y="2593704"/>
                </a:lnTo>
                <a:lnTo>
                  <a:pt x="2376979" y="2565723"/>
                </a:lnTo>
                <a:lnTo>
                  <a:pt x="2410799" y="2536709"/>
                </a:lnTo>
                <a:lnTo>
                  <a:pt x="2443705" y="2506686"/>
                </a:lnTo>
                <a:lnTo>
                  <a:pt x="2475674" y="2475678"/>
                </a:lnTo>
                <a:lnTo>
                  <a:pt x="2506682" y="2443709"/>
                </a:lnTo>
                <a:lnTo>
                  <a:pt x="2536705" y="2410803"/>
                </a:lnTo>
                <a:lnTo>
                  <a:pt x="2565719" y="2376983"/>
                </a:lnTo>
                <a:lnTo>
                  <a:pt x="2593701" y="2342274"/>
                </a:lnTo>
                <a:lnTo>
                  <a:pt x="2620626" y="2306699"/>
                </a:lnTo>
                <a:lnTo>
                  <a:pt x="2646470" y="2270283"/>
                </a:lnTo>
                <a:lnTo>
                  <a:pt x="2671209" y="2233049"/>
                </a:lnTo>
                <a:lnTo>
                  <a:pt x="2694821" y="2195021"/>
                </a:lnTo>
                <a:lnTo>
                  <a:pt x="2717280" y="2156223"/>
                </a:lnTo>
                <a:lnTo>
                  <a:pt x="2738563" y="2116678"/>
                </a:lnTo>
                <a:lnTo>
                  <a:pt x="2758646" y="2076412"/>
                </a:lnTo>
                <a:lnTo>
                  <a:pt x="2777506" y="2035447"/>
                </a:lnTo>
                <a:lnTo>
                  <a:pt x="2795117" y="1993807"/>
                </a:lnTo>
                <a:lnTo>
                  <a:pt x="2811457" y="1951517"/>
                </a:lnTo>
                <a:lnTo>
                  <a:pt x="2826501" y="1908600"/>
                </a:lnTo>
                <a:lnTo>
                  <a:pt x="2840226" y="1865081"/>
                </a:lnTo>
                <a:lnTo>
                  <a:pt x="2852608" y="1820982"/>
                </a:lnTo>
                <a:lnTo>
                  <a:pt x="2863622" y="1776328"/>
                </a:lnTo>
                <a:lnTo>
                  <a:pt x="2873245" y="1731144"/>
                </a:lnTo>
                <a:lnTo>
                  <a:pt x="2881454" y="1685451"/>
                </a:lnTo>
                <a:lnTo>
                  <a:pt x="2888223" y="1639276"/>
                </a:lnTo>
                <a:lnTo>
                  <a:pt x="2893530" y="1592641"/>
                </a:lnTo>
                <a:lnTo>
                  <a:pt x="2897350" y="1545570"/>
                </a:lnTo>
                <a:lnTo>
                  <a:pt x="2899660" y="1498087"/>
                </a:lnTo>
                <a:lnTo>
                  <a:pt x="2900435" y="1450217"/>
                </a:lnTo>
                <a:lnTo>
                  <a:pt x="2899660" y="1402347"/>
                </a:lnTo>
                <a:lnTo>
                  <a:pt x="2897350" y="1354864"/>
                </a:lnTo>
                <a:lnTo>
                  <a:pt x="2893530" y="1307794"/>
                </a:lnTo>
                <a:lnTo>
                  <a:pt x="2888223" y="1261158"/>
                </a:lnTo>
                <a:lnTo>
                  <a:pt x="2881454" y="1214983"/>
                </a:lnTo>
                <a:lnTo>
                  <a:pt x="2873245" y="1169291"/>
                </a:lnTo>
                <a:lnTo>
                  <a:pt x="2863622" y="1124106"/>
                </a:lnTo>
                <a:lnTo>
                  <a:pt x="2852608" y="1079452"/>
                </a:lnTo>
                <a:lnTo>
                  <a:pt x="2840226" y="1035354"/>
                </a:lnTo>
                <a:lnTo>
                  <a:pt x="2826501" y="991834"/>
                </a:lnTo>
                <a:lnTo>
                  <a:pt x="2811457" y="948917"/>
                </a:lnTo>
                <a:lnTo>
                  <a:pt x="2795117" y="906627"/>
                </a:lnTo>
                <a:lnTo>
                  <a:pt x="2777506" y="864988"/>
                </a:lnTo>
                <a:lnTo>
                  <a:pt x="2758646" y="824023"/>
                </a:lnTo>
                <a:lnTo>
                  <a:pt x="2738563" y="783756"/>
                </a:lnTo>
                <a:lnTo>
                  <a:pt x="2717280" y="744212"/>
                </a:lnTo>
                <a:lnTo>
                  <a:pt x="2694821" y="705414"/>
                </a:lnTo>
                <a:lnTo>
                  <a:pt x="2671209" y="667385"/>
                </a:lnTo>
                <a:lnTo>
                  <a:pt x="2646470" y="630151"/>
                </a:lnTo>
                <a:lnTo>
                  <a:pt x="2620626" y="593735"/>
                </a:lnTo>
                <a:lnTo>
                  <a:pt x="2593701" y="558160"/>
                </a:lnTo>
                <a:lnTo>
                  <a:pt x="2565719" y="523451"/>
                </a:lnTo>
                <a:lnTo>
                  <a:pt x="2536705" y="489631"/>
                </a:lnTo>
                <a:lnTo>
                  <a:pt x="2506682" y="456725"/>
                </a:lnTo>
                <a:lnTo>
                  <a:pt x="2475674" y="424756"/>
                </a:lnTo>
                <a:lnTo>
                  <a:pt x="2443705" y="393748"/>
                </a:lnTo>
                <a:lnTo>
                  <a:pt x="2410799" y="363725"/>
                </a:lnTo>
                <a:lnTo>
                  <a:pt x="2376979" y="334711"/>
                </a:lnTo>
                <a:lnTo>
                  <a:pt x="2342270" y="306730"/>
                </a:lnTo>
                <a:lnTo>
                  <a:pt x="2306695" y="279806"/>
                </a:lnTo>
                <a:lnTo>
                  <a:pt x="2270278" y="253962"/>
                </a:lnTo>
                <a:lnTo>
                  <a:pt x="2233044" y="229222"/>
                </a:lnTo>
                <a:lnTo>
                  <a:pt x="2195016" y="205611"/>
                </a:lnTo>
                <a:lnTo>
                  <a:pt x="2156218" y="183152"/>
                </a:lnTo>
                <a:lnTo>
                  <a:pt x="2116674" y="161869"/>
                </a:lnTo>
                <a:lnTo>
                  <a:pt x="2076407" y="141786"/>
                </a:lnTo>
                <a:lnTo>
                  <a:pt x="2035442" y="122927"/>
                </a:lnTo>
                <a:lnTo>
                  <a:pt x="1993803" y="105316"/>
                </a:lnTo>
                <a:lnTo>
                  <a:pt x="1951513" y="88976"/>
                </a:lnTo>
                <a:lnTo>
                  <a:pt x="1908596" y="73932"/>
                </a:lnTo>
                <a:lnTo>
                  <a:pt x="1865077" y="60207"/>
                </a:lnTo>
                <a:lnTo>
                  <a:pt x="1820979" y="47826"/>
                </a:lnTo>
                <a:lnTo>
                  <a:pt x="1776325" y="36812"/>
                </a:lnTo>
                <a:lnTo>
                  <a:pt x="1731141" y="27188"/>
                </a:lnTo>
                <a:lnTo>
                  <a:pt x="1685449" y="18980"/>
                </a:lnTo>
                <a:lnTo>
                  <a:pt x="1639274" y="12211"/>
                </a:lnTo>
                <a:lnTo>
                  <a:pt x="1592639" y="6904"/>
                </a:lnTo>
                <a:lnTo>
                  <a:pt x="1545569" y="3084"/>
                </a:lnTo>
                <a:lnTo>
                  <a:pt x="1498087" y="775"/>
                </a:lnTo>
                <a:lnTo>
                  <a:pt x="1450217" y="0"/>
                </a:lnTo>
                <a:close/>
              </a:path>
            </a:pathLst>
          </a:custGeom>
          <a:solidFill>
            <a:srgbClr val="326295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lang="en-AU" sz="2150" b="1" spc="-10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endParaRPr lang="en-AU" sz="215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305"/>
              </a:spcBef>
            </a:pPr>
            <a:r>
              <a:rPr lang="en-AU" sz="2150" b="1" spc="-10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endParaRPr lang="en-AU" sz="215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97876" y="6125467"/>
            <a:ext cx="2900680" cy="2900680"/>
          </a:xfrm>
          <a:custGeom>
            <a:avLst/>
            <a:gdLst/>
            <a:ahLst/>
            <a:cxnLst/>
            <a:rect l="l" t="t" r="r" b="b"/>
            <a:pathLst>
              <a:path w="2900679" h="2900679">
                <a:moveTo>
                  <a:pt x="1450217" y="0"/>
                </a:moveTo>
                <a:lnTo>
                  <a:pt x="1402347" y="775"/>
                </a:lnTo>
                <a:lnTo>
                  <a:pt x="1354865" y="3084"/>
                </a:lnTo>
                <a:lnTo>
                  <a:pt x="1307795" y="6904"/>
                </a:lnTo>
                <a:lnTo>
                  <a:pt x="1261161" y="12211"/>
                </a:lnTo>
                <a:lnTo>
                  <a:pt x="1214985" y="18980"/>
                </a:lnTo>
                <a:lnTo>
                  <a:pt x="1169294" y="27188"/>
                </a:lnTo>
                <a:lnTo>
                  <a:pt x="1124109" y="36812"/>
                </a:lnTo>
                <a:lnTo>
                  <a:pt x="1079456" y="47826"/>
                </a:lnTo>
                <a:lnTo>
                  <a:pt x="1035357" y="60207"/>
                </a:lnTo>
                <a:lnTo>
                  <a:pt x="991838" y="73932"/>
                </a:lnTo>
                <a:lnTo>
                  <a:pt x="948921" y="88976"/>
                </a:lnTo>
                <a:lnTo>
                  <a:pt x="906631" y="105316"/>
                </a:lnTo>
                <a:lnTo>
                  <a:pt x="864992" y="122927"/>
                </a:lnTo>
                <a:lnTo>
                  <a:pt x="824027" y="141786"/>
                </a:lnTo>
                <a:lnTo>
                  <a:pt x="783761" y="161869"/>
                </a:lnTo>
                <a:lnTo>
                  <a:pt x="744216" y="183152"/>
                </a:lnTo>
                <a:lnTo>
                  <a:pt x="705418" y="205611"/>
                </a:lnTo>
                <a:lnTo>
                  <a:pt x="667390" y="229222"/>
                </a:lnTo>
                <a:lnTo>
                  <a:pt x="630156" y="253962"/>
                </a:lnTo>
                <a:lnTo>
                  <a:pt x="593739" y="279806"/>
                </a:lnTo>
                <a:lnTo>
                  <a:pt x="558165" y="306730"/>
                </a:lnTo>
                <a:lnTo>
                  <a:pt x="523455" y="334711"/>
                </a:lnTo>
                <a:lnTo>
                  <a:pt x="489636" y="363725"/>
                </a:lnTo>
                <a:lnTo>
                  <a:pt x="456729" y="393748"/>
                </a:lnTo>
                <a:lnTo>
                  <a:pt x="424760" y="424756"/>
                </a:lnTo>
                <a:lnTo>
                  <a:pt x="393752" y="456725"/>
                </a:lnTo>
                <a:lnTo>
                  <a:pt x="363729" y="489631"/>
                </a:lnTo>
                <a:lnTo>
                  <a:pt x="334715" y="523451"/>
                </a:lnTo>
                <a:lnTo>
                  <a:pt x="306733" y="558160"/>
                </a:lnTo>
                <a:lnTo>
                  <a:pt x="279809" y="593735"/>
                </a:lnTo>
                <a:lnTo>
                  <a:pt x="253965" y="630151"/>
                </a:lnTo>
                <a:lnTo>
                  <a:pt x="229225" y="667385"/>
                </a:lnTo>
                <a:lnTo>
                  <a:pt x="205613" y="705414"/>
                </a:lnTo>
                <a:lnTo>
                  <a:pt x="183154" y="744212"/>
                </a:lnTo>
                <a:lnTo>
                  <a:pt x="161871" y="783756"/>
                </a:lnTo>
                <a:lnTo>
                  <a:pt x="141788" y="824023"/>
                </a:lnTo>
                <a:lnTo>
                  <a:pt x="122929" y="864988"/>
                </a:lnTo>
                <a:lnTo>
                  <a:pt x="105317" y="906627"/>
                </a:lnTo>
                <a:lnTo>
                  <a:pt x="88977" y="948917"/>
                </a:lnTo>
                <a:lnTo>
                  <a:pt x="73933" y="991834"/>
                </a:lnTo>
                <a:lnTo>
                  <a:pt x="60208" y="1035354"/>
                </a:lnTo>
                <a:lnTo>
                  <a:pt x="47827" y="1079452"/>
                </a:lnTo>
                <a:lnTo>
                  <a:pt x="36812" y="1124106"/>
                </a:lnTo>
                <a:lnTo>
                  <a:pt x="27189" y="1169291"/>
                </a:lnTo>
                <a:lnTo>
                  <a:pt x="18981" y="1214983"/>
                </a:lnTo>
                <a:lnTo>
                  <a:pt x="12211" y="1261158"/>
                </a:lnTo>
                <a:lnTo>
                  <a:pt x="6904" y="1307794"/>
                </a:lnTo>
                <a:lnTo>
                  <a:pt x="3084" y="1354864"/>
                </a:lnTo>
                <a:lnTo>
                  <a:pt x="775" y="1402347"/>
                </a:lnTo>
                <a:lnTo>
                  <a:pt x="0" y="1450217"/>
                </a:lnTo>
                <a:lnTo>
                  <a:pt x="775" y="1498087"/>
                </a:lnTo>
                <a:lnTo>
                  <a:pt x="3084" y="1545570"/>
                </a:lnTo>
                <a:lnTo>
                  <a:pt x="6904" y="1592641"/>
                </a:lnTo>
                <a:lnTo>
                  <a:pt x="12211" y="1639276"/>
                </a:lnTo>
                <a:lnTo>
                  <a:pt x="18981" y="1685451"/>
                </a:lnTo>
                <a:lnTo>
                  <a:pt x="27189" y="1731144"/>
                </a:lnTo>
                <a:lnTo>
                  <a:pt x="36812" y="1776328"/>
                </a:lnTo>
                <a:lnTo>
                  <a:pt x="47827" y="1820982"/>
                </a:lnTo>
                <a:lnTo>
                  <a:pt x="60208" y="1865081"/>
                </a:lnTo>
                <a:lnTo>
                  <a:pt x="73933" y="1908600"/>
                </a:lnTo>
                <a:lnTo>
                  <a:pt x="88977" y="1951517"/>
                </a:lnTo>
                <a:lnTo>
                  <a:pt x="105317" y="1993807"/>
                </a:lnTo>
                <a:lnTo>
                  <a:pt x="122929" y="2035447"/>
                </a:lnTo>
                <a:lnTo>
                  <a:pt x="141788" y="2076412"/>
                </a:lnTo>
                <a:lnTo>
                  <a:pt x="161871" y="2116678"/>
                </a:lnTo>
                <a:lnTo>
                  <a:pt x="183154" y="2156223"/>
                </a:lnTo>
                <a:lnTo>
                  <a:pt x="205613" y="2195021"/>
                </a:lnTo>
                <a:lnTo>
                  <a:pt x="229225" y="2233049"/>
                </a:lnTo>
                <a:lnTo>
                  <a:pt x="253965" y="2270283"/>
                </a:lnTo>
                <a:lnTo>
                  <a:pt x="279809" y="2306699"/>
                </a:lnTo>
                <a:lnTo>
                  <a:pt x="306733" y="2342274"/>
                </a:lnTo>
                <a:lnTo>
                  <a:pt x="334715" y="2376983"/>
                </a:lnTo>
                <a:lnTo>
                  <a:pt x="363729" y="2410803"/>
                </a:lnTo>
                <a:lnTo>
                  <a:pt x="393752" y="2443709"/>
                </a:lnTo>
                <a:lnTo>
                  <a:pt x="424760" y="2475678"/>
                </a:lnTo>
                <a:lnTo>
                  <a:pt x="456729" y="2506686"/>
                </a:lnTo>
                <a:lnTo>
                  <a:pt x="489636" y="2536709"/>
                </a:lnTo>
                <a:lnTo>
                  <a:pt x="523455" y="2565723"/>
                </a:lnTo>
                <a:lnTo>
                  <a:pt x="558165" y="2593704"/>
                </a:lnTo>
                <a:lnTo>
                  <a:pt x="593739" y="2620629"/>
                </a:lnTo>
                <a:lnTo>
                  <a:pt x="630156" y="2646473"/>
                </a:lnTo>
                <a:lnTo>
                  <a:pt x="667390" y="2671212"/>
                </a:lnTo>
                <a:lnTo>
                  <a:pt x="705418" y="2694823"/>
                </a:lnTo>
                <a:lnTo>
                  <a:pt x="744216" y="2717282"/>
                </a:lnTo>
                <a:lnTo>
                  <a:pt x="783761" y="2738565"/>
                </a:lnTo>
                <a:lnTo>
                  <a:pt x="824027" y="2758648"/>
                </a:lnTo>
                <a:lnTo>
                  <a:pt x="864992" y="2777507"/>
                </a:lnTo>
                <a:lnTo>
                  <a:pt x="906631" y="2795118"/>
                </a:lnTo>
                <a:lnTo>
                  <a:pt x="948921" y="2811458"/>
                </a:lnTo>
                <a:lnTo>
                  <a:pt x="991838" y="2826502"/>
                </a:lnTo>
                <a:lnTo>
                  <a:pt x="1035357" y="2840227"/>
                </a:lnTo>
                <a:lnTo>
                  <a:pt x="1079456" y="2852608"/>
                </a:lnTo>
                <a:lnTo>
                  <a:pt x="1124109" y="2863623"/>
                </a:lnTo>
                <a:lnTo>
                  <a:pt x="1169294" y="2873246"/>
                </a:lnTo>
                <a:lnTo>
                  <a:pt x="1214985" y="2881454"/>
                </a:lnTo>
                <a:lnTo>
                  <a:pt x="1261161" y="2888223"/>
                </a:lnTo>
                <a:lnTo>
                  <a:pt x="1307795" y="2893530"/>
                </a:lnTo>
                <a:lnTo>
                  <a:pt x="1354865" y="2897350"/>
                </a:lnTo>
                <a:lnTo>
                  <a:pt x="1402347" y="2899660"/>
                </a:lnTo>
                <a:lnTo>
                  <a:pt x="1450217" y="2900435"/>
                </a:lnTo>
                <a:lnTo>
                  <a:pt x="1498087" y="2899660"/>
                </a:lnTo>
                <a:lnTo>
                  <a:pt x="1545569" y="2897350"/>
                </a:lnTo>
                <a:lnTo>
                  <a:pt x="1592639" y="2893530"/>
                </a:lnTo>
                <a:lnTo>
                  <a:pt x="1639274" y="2888223"/>
                </a:lnTo>
                <a:lnTo>
                  <a:pt x="1685449" y="2881454"/>
                </a:lnTo>
                <a:lnTo>
                  <a:pt x="1731141" y="2873246"/>
                </a:lnTo>
                <a:lnTo>
                  <a:pt x="1776325" y="2863623"/>
                </a:lnTo>
                <a:lnTo>
                  <a:pt x="1820979" y="2852608"/>
                </a:lnTo>
                <a:lnTo>
                  <a:pt x="1865077" y="2840227"/>
                </a:lnTo>
                <a:lnTo>
                  <a:pt x="1908596" y="2826502"/>
                </a:lnTo>
                <a:lnTo>
                  <a:pt x="1951513" y="2811458"/>
                </a:lnTo>
                <a:lnTo>
                  <a:pt x="1993803" y="2795118"/>
                </a:lnTo>
                <a:lnTo>
                  <a:pt x="2035442" y="2777507"/>
                </a:lnTo>
                <a:lnTo>
                  <a:pt x="2076407" y="2758648"/>
                </a:lnTo>
                <a:lnTo>
                  <a:pt x="2116674" y="2738565"/>
                </a:lnTo>
                <a:lnTo>
                  <a:pt x="2156218" y="2717282"/>
                </a:lnTo>
                <a:lnTo>
                  <a:pt x="2195016" y="2694823"/>
                </a:lnTo>
                <a:lnTo>
                  <a:pt x="2233044" y="2671212"/>
                </a:lnTo>
                <a:lnTo>
                  <a:pt x="2270278" y="2646473"/>
                </a:lnTo>
                <a:lnTo>
                  <a:pt x="2306695" y="2620629"/>
                </a:lnTo>
                <a:lnTo>
                  <a:pt x="2342270" y="2593704"/>
                </a:lnTo>
                <a:lnTo>
                  <a:pt x="2376979" y="2565723"/>
                </a:lnTo>
                <a:lnTo>
                  <a:pt x="2410799" y="2536709"/>
                </a:lnTo>
                <a:lnTo>
                  <a:pt x="2443705" y="2506686"/>
                </a:lnTo>
                <a:lnTo>
                  <a:pt x="2475674" y="2475678"/>
                </a:lnTo>
                <a:lnTo>
                  <a:pt x="2506682" y="2443709"/>
                </a:lnTo>
                <a:lnTo>
                  <a:pt x="2536705" y="2410803"/>
                </a:lnTo>
                <a:lnTo>
                  <a:pt x="2565719" y="2376983"/>
                </a:lnTo>
                <a:lnTo>
                  <a:pt x="2593701" y="2342274"/>
                </a:lnTo>
                <a:lnTo>
                  <a:pt x="2620626" y="2306699"/>
                </a:lnTo>
                <a:lnTo>
                  <a:pt x="2646470" y="2270283"/>
                </a:lnTo>
                <a:lnTo>
                  <a:pt x="2671209" y="2233049"/>
                </a:lnTo>
                <a:lnTo>
                  <a:pt x="2694821" y="2195021"/>
                </a:lnTo>
                <a:lnTo>
                  <a:pt x="2717280" y="2156223"/>
                </a:lnTo>
                <a:lnTo>
                  <a:pt x="2738563" y="2116678"/>
                </a:lnTo>
                <a:lnTo>
                  <a:pt x="2758646" y="2076412"/>
                </a:lnTo>
                <a:lnTo>
                  <a:pt x="2777506" y="2035447"/>
                </a:lnTo>
                <a:lnTo>
                  <a:pt x="2795117" y="1993807"/>
                </a:lnTo>
                <a:lnTo>
                  <a:pt x="2811457" y="1951517"/>
                </a:lnTo>
                <a:lnTo>
                  <a:pt x="2826501" y="1908600"/>
                </a:lnTo>
                <a:lnTo>
                  <a:pt x="2840226" y="1865081"/>
                </a:lnTo>
                <a:lnTo>
                  <a:pt x="2852608" y="1820982"/>
                </a:lnTo>
                <a:lnTo>
                  <a:pt x="2863622" y="1776328"/>
                </a:lnTo>
                <a:lnTo>
                  <a:pt x="2873245" y="1731144"/>
                </a:lnTo>
                <a:lnTo>
                  <a:pt x="2881454" y="1685451"/>
                </a:lnTo>
                <a:lnTo>
                  <a:pt x="2888223" y="1639276"/>
                </a:lnTo>
                <a:lnTo>
                  <a:pt x="2893530" y="1592641"/>
                </a:lnTo>
                <a:lnTo>
                  <a:pt x="2897350" y="1545570"/>
                </a:lnTo>
                <a:lnTo>
                  <a:pt x="2899660" y="1498087"/>
                </a:lnTo>
                <a:lnTo>
                  <a:pt x="2900435" y="1450217"/>
                </a:lnTo>
                <a:lnTo>
                  <a:pt x="2899660" y="1402347"/>
                </a:lnTo>
                <a:lnTo>
                  <a:pt x="2897350" y="1354864"/>
                </a:lnTo>
                <a:lnTo>
                  <a:pt x="2893530" y="1307794"/>
                </a:lnTo>
                <a:lnTo>
                  <a:pt x="2888223" y="1261158"/>
                </a:lnTo>
                <a:lnTo>
                  <a:pt x="2881454" y="1214983"/>
                </a:lnTo>
                <a:lnTo>
                  <a:pt x="2873245" y="1169291"/>
                </a:lnTo>
                <a:lnTo>
                  <a:pt x="2863622" y="1124106"/>
                </a:lnTo>
                <a:lnTo>
                  <a:pt x="2852608" y="1079452"/>
                </a:lnTo>
                <a:lnTo>
                  <a:pt x="2840226" y="1035354"/>
                </a:lnTo>
                <a:lnTo>
                  <a:pt x="2826501" y="991834"/>
                </a:lnTo>
                <a:lnTo>
                  <a:pt x="2811457" y="948917"/>
                </a:lnTo>
                <a:lnTo>
                  <a:pt x="2795117" y="906627"/>
                </a:lnTo>
                <a:lnTo>
                  <a:pt x="2777506" y="864988"/>
                </a:lnTo>
                <a:lnTo>
                  <a:pt x="2758646" y="824023"/>
                </a:lnTo>
                <a:lnTo>
                  <a:pt x="2738563" y="783756"/>
                </a:lnTo>
                <a:lnTo>
                  <a:pt x="2717280" y="744212"/>
                </a:lnTo>
                <a:lnTo>
                  <a:pt x="2694821" y="705414"/>
                </a:lnTo>
                <a:lnTo>
                  <a:pt x="2671209" y="667385"/>
                </a:lnTo>
                <a:lnTo>
                  <a:pt x="2646470" y="630151"/>
                </a:lnTo>
                <a:lnTo>
                  <a:pt x="2620626" y="593735"/>
                </a:lnTo>
                <a:lnTo>
                  <a:pt x="2593701" y="558160"/>
                </a:lnTo>
                <a:lnTo>
                  <a:pt x="2565719" y="523451"/>
                </a:lnTo>
                <a:lnTo>
                  <a:pt x="2536705" y="489631"/>
                </a:lnTo>
                <a:lnTo>
                  <a:pt x="2506682" y="456725"/>
                </a:lnTo>
                <a:lnTo>
                  <a:pt x="2475674" y="424756"/>
                </a:lnTo>
                <a:lnTo>
                  <a:pt x="2443705" y="393748"/>
                </a:lnTo>
                <a:lnTo>
                  <a:pt x="2410799" y="363725"/>
                </a:lnTo>
                <a:lnTo>
                  <a:pt x="2376979" y="334711"/>
                </a:lnTo>
                <a:lnTo>
                  <a:pt x="2342270" y="306730"/>
                </a:lnTo>
                <a:lnTo>
                  <a:pt x="2306695" y="279806"/>
                </a:lnTo>
                <a:lnTo>
                  <a:pt x="2270278" y="253962"/>
                </a:lnTo>
                <a:lnTo>
                  <a:pt x="2233044" y="229222"/>
                </a:lnTo>
                <a:lnTo>
                  <a:pt x="2195016" y="205611"/>
                </a:lnTo>
                <a:lnTo>
                  <a:pt x="2156218" y="183152"/>
                </a:lnTo>
                <a:lnTo>
                  <a:pt x="2116674" y="161869"/>
                </a:lnTo>
                <a:lnTo>
                  <a:pt x="2076407" y="141786"/>
                </a:lnTo>
                <a:lnTo>
                  <a:pt x="2035442" y="122927"/>
                </a:lnTo>
                <a:lnTo>
                  <a:pt x="1993803" y="105316"/>
                </a:lnTo>
                <a:lnTo>
                  <a:pt x="1951513" y="88976"/>
                </a:lnTo>
                <a:lnTo>
                  <a:pt x="1908596" y="73932"/>
                </a:lnTo>
                <a:lnTo>
                  <a:pt x="1865077" y="60207"/>
                </a:lnTo>
                <a:lnTo>
                  <a:pt x="1820979" y="47826"/>
                </a:lnTo>
                <a:lnTo>
                  <a:pt x="1776325" y="36812"/>
                </a:lnTo>
                <a:lnTo>
                  <a:pt x="1731141" y="27188"/>
                </a:lnTo>
                <a:lnTo>
                  <a:pt x="1685449" y="18980"/>
                </a:lnTo>
                <a:lnTo>
                  <a:pt x="1639274" y="12211"/>
                </a:lnTo>
                <a:lnTo>
                  <a:pt x="1592639" y="6904"/>
                </a:lnTo>
                <a:lnTo>
                  <a:pt x="1545569" y="3084"/>
                </a:lnTo>
                <a:lnTo>
                  <a:pt x="1498087" y="775"/>
                </a:lnTo>
                <a:lnTo>
                  <a:pt x="1450217" y="0"/>
                </a:lnTo>
                <a:close/>
              </a:path>
            </a:pathLst>
          </a:custGeom>
          <a:solidFill>
            <a:srgbClr val="326295"/>
          </a:solidFill>
        </p:spPr>
        <p:txBody>
          <a:bodyPr wrap="square" lIns="0" tIns="0" rIns="0" bIns="0" rtlCol="0" anchor="ctr"/>
          <a:lstStyle/>
          <a:p>
            <a:pPr marL="12065" marR="5080" indent="-635" algn="ctr">
              <a:lnSpc>
                <a:spcPct val="111800"/>
              </a:lnSpc>
              <a:spcBef>
                <a:spcPts val="100"/>
              </a:spcBef>
            </a:pPr>
            <a:r>
              <a:rPr lang="en-US" sz="2150" b="1" spc="-10" dirty="0">
                <a:solidFill>
                  <a:srgbClr val="FFFFFF"/>
                </a:solidFill>
                <a:latin typeface="Arial"/>
                <a:cs typeface="Arial"/>
              </a:rPr>
              <a:t>Career </a:t>
            </a:r>
          </a:p>
          <a:p>
            <a:pPr marL="12065" marR="5080" indent="-635" algn="ctr">
              <a:lnSpc>
                <a:spcPct val="111800"/>
              </a:lnSpc>
              <a:spcBef>
                <a:spcPts val="100"/>
              </a:spcBef>
            </a:pPr>
            <a:r>
              <a:rPr lang="en-US" sz="2150" b="1" spc="-20" dirty="0">
                <a:solidFill>
                  <a:srgbClr val="FFFFFF"/>
                </a:solidFill>
                <a:latin typeface="Arial"/>
                <a:cs typeface="Arial"/>
              </a:rPr>
              <a:t>Counselling</a:t>
            </a:r>
            <a:r>
              <a:rPr lang="en-US" sz="215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150" b="1" spc="-5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</a:p>
          <a:p>
            <a:pPr marL="12065" marR="5080" indent="-635" algn="ctr">
              <a:lnSpc>
                <a:spcPct val="111800"/>
              </a:lnSpc>
              <a:spcBef>
                <a:spcPts val="100"/>
              </a:spcBef>
            </a:pPr>
            <a:r>
              <a:rPr lang="en-US" sz="2150" b="1" dirty="0">
                <a:solidFill>
                  <a:srgbClr val="FFFFFF"/>
                </a:solidFill>
                <a:latin typeface="Arial"/>
                <a:cs typeface="Arial"/>
              </a:rPr>
              <a:t>Skill</a:t>
            </a:r>
            <a:r>
              <a:rPr lang="en-US" sz="215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15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US" sz="21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150" b="1" spc="-25" dirty="0">
                <a:solidFill>
                  <a:srgbClr val="FFFFFF"/>
                </a:solidFill>
                <a:latin typeface="Arial"/>
                <a:cs typeface="Arial"/>
              </a:rPr>
              <a:t>Job </a:t>
            </a:r>
          </a:p>
          <a:p>
            <a:pPr marL="12065" marR="5080" indent="-635" algn="ctr">
              <a:lnSpc>
                <a:spcPct val="111800"/>
              </a:lnSpc>
              <a:spcBef>
                <a:spcPts val="100"/>
              </a:spcBef>
            </a:pPr>
            <a:r>
              <a:rPr lang="en-US" sz="2150" b="1" spc="-10" dirty="0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endParaRPr lang="en-US" sz="215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99214" y="2748607"/>
            <a:ext cx="2900680" cy="2900680"/>
          </a:xfrm>
          <a:custGeom>
            <a:avLst/>
            <a:gdLst/>
            <a:ahLst/>
            <a:cxnLst/>
            <a:rect l="l" t="t" r="r" b="b"/>
            <a:pathLst>
              <a:path w="2900679" h="2900679">
                <a:moveTo>
                  <a:pt x="1450217" y="0"/>
                </a:moveTo>
                <a:lnTo>
                  <a:pt x="1402347" y="775"/>
                </a:lnTo>
                <a:lnTo>
                  <a:pt x="1354865" y="3084"/>
                </a:lnTo>
                <a:lnTo>
                  <a:pt x="1307795" y="6904"/>
                </a:lnTo>
                <a:lnTo>
                  <a:pt x="1261161" y="12211"/>
                </a:lnTo>
                <a:lnTo>
                  <a:pt x="1214985" y="18980"/>
                </a:lnTo>
                <a:lnTo>
                  <a:pt x="1169294" y="27188"/>
                </a:lnTo>
                <a:lnTo>
                  <a:pt x="1124109" y="36812"/>
                </a:lnTo>
                <a:lnTo>
                  <a:pt x="1079456" y="47826"/>
                </a:lnTo>
                <a:lnTo>
                  <a:pt x="1035357" y="60207"/>
                </a:lnTo>
                <a:lnTo>
                  <a:pt x="991838" y="73932"/>
                </a:lnTo>
                <a:lnTo>
                  <a:pt x="948921" y="88976"/>
                </a:lnTo>
                <a:lnTo>
                  <a:pt x="906631" y="105316"/>
                </a:lnTo>
                <a:lnTo>
                  <a:pt x="864992" y="122927"/>
                </a:lnTo>
                <a:lnTo>
                  <a:pt x="824027" y="141786"/>
                </a:lnTo>
                <a:lnTo>
                  <a:pt x="783761" y="161869"/>
                </a:lnTo>
                <a:lnTo>
                  <a:pt x="744216" y="183152"/>
                </a:lnTo>
                <a:lnTo>
                  <a:pt x="705418" y="205611"/>
                </a:lnTo>
                <a:lnTo>
                  <a:pt x="667390" y="229222"/>
                </a:lnTo>
                <a:lnTo>
                  <a:pt x="630156" y="253962"/>
                </a:lnTo>
                <a:lnTo>
                  <a:pt x="593739" y="279806"/>
                </a:lnTo>
                <a:lnTo>
                  <a:pt x="558165" y="306730"/>
                </a:lnTo>
                <a:lnTo>
                  <a:pt x="523455" y="334711"/>
                </a:lnTo>
                <a:lnTo>
                  <a:pt x="489636" y="363725"/>
                </a:lnTo>
                <a:lnTo>
                  <a:pt x="456729" y="393748"/>
                </a:lnTo>
                <a:lnTo>
                  <a:pt x="424760" y="424756"/>
                </a:lnTo>
                <a:lnTo>
                  <a:pt x="393752" y="456725"/>
                </a:lnTo>
                <a:lnTo>
                  <a:pt x="363729" y="489631"/>
                </a:lnTo>
                <a:lnTo>
                  <a:pt x="334715" y="523451"/>
                </a:lnTo>
                <a:lnTo>
                  <a:pt x="306733" y="558160"/>
                </a:lnTo>
                <a:lnTo>
                  <a:pt x="279809" y="593735"/>
                </a:lnTo>
                <a:lnTo>
                  <a:pt x="253965" y="630151"/>
                </a:lnTo>
                <a:lnTo>
                  <a:pt x="229225" y="667385"/>
                </a:lnTo>
                <a:lnTo>
                  <a:pt x="205613" y="705414"/>
                </a:lnTo>
                <a:lnTo>
                  <a:pt x="183154" y="744212"/>
                </a:lnTo>
                <a:lnTo>
                  <a:pt x="161871" y="783756"/>
                </a:lnTo>
                <a:lnTo>
                  <a:pt x="141788" y="824023"/>
                </a:lnTo>
                <a:lnTo>
                  <a:pt x="122929" y="864988"/>
                </a:lnTo>
                <a:lnTo>
                  <a:pt x="105317" y="906627"/>
                </a:lnTo>
                <a:lnTo>
                  <a:pt x="88977" y="948917"/>
                </a:lnTo>
                <a:lnTo>
                  <a:pt x="73933" y="991834"/>
                </a:lnTo>
                <a:lnTo>
                  <a:pt x="60208" y="1035354"/>
                </a:lnTo>
                <a:lnTo>
                  <a:pt x="47827" y="1079452"/>
                </a:lnTo>
                <a:lnTo>
                  <a:pt x="36812" y="1124106"/>
                </a:lnTo>
                <a:lnTo>
                  <a:pt x="27189" y="1169291"/>
                </a:lnTo>
                <a:lnTo>
                  <a:pt x="18981" y="1214983"/>
                </a:lnTo>
                <a:lnTo>
                  <a:pt x="12211" y="1261158"/>
                </a:lnTo>
                <a:lnTo>
                  <a:pt x="6904" y="1307794"/>
                </a:lnTo>
                <a:lnTo>
                  <a:pt x="3084" y="1354864"/>
                </a:lnTo>
                <a:lnTo>
                  <a:pt x="775" y="1402347"/>
                </a:lnTo>
                <a:lnTo>
                  <a:pt x="0" y="1450217"/>
                </a:lnTo>
                <a:lnTo>
                  <a:pt x="775" y="1498087"/>
                </a:lnTo>
                <a:lnTo>
                  <a:pt x="3084" y="1545570"/>
                </a:lnTo>
                <a:lnTo>
                  <a:pt x="6904" y="1592641"/>
                </a:lnTo>
                <a:lnTo>
                  <a:pt x="12211" y="1639276"/>
                </a:lnTo>
                <a:lnTo>
                  <a:pt x="18981" y="1685451"/>
                </a:lnTo>
                <a:lnTo>
                  <a:pt x="27189" y="1731144"/>
                </a:lnTo>
                <a:lnTo>
                  <a:pt x="36812" y="1776328"/>
                </a:lnTo>
                <a:lnTo>
                  <a:pt x="47827" y="1820982"/>
                </a:lnTo>
                <a:lnTo>
                  <a:pt x="60208" y="1865081"/>
                </a:lnTo>
                <a:lnTo>
                  <a:pt x="73933" y="1908600"/>
                </a:lnTo>
                <a:lnTo>
                  <a:pt x="88977" y="1951517"/>
                </a:lnTo>
                <a:lnTo>
                  <a:pt x="105317" y="1993807"/>
                </a:lnTo>
                <a:lnTo>
                  <a:pt x="122929" y="2035447"/>
                </a:lnTo>
                <a:lnTo>
                  <a:pt x="141788" y="2076412"/>
                </a:lnTo>
                <a:lnTo>
                  <a:pt x="161871" y="2116678"/>
                </a:lnTo>
                <a:lnTo>
                  <a:pt x="183154" y="2156223"/>
                </a:lnTo>
                <a:lnTo>
                  <a:pt x="205613" y="2195021"/>
                </a:lnTo>
                <a:lnTo>
                  <a:pt x="229225" y="2233049"/>
                </a:lnTo>
                <a:lnTo>
                  <a:pt x="253965" y="2270283"/>
                </a:lnTo>
                <a:lnTo>
                  <a:pt x="279809" y="2306699"/>
                </a:lnTo>
                <a:lnTo>
                  <a:pt x="306733" y="2342274"/>
                </a:lnTo>
                <a:lnTo>
                  <a:pt x="334715" y="2376983"/>
                </a:lnTo>
                <a:lnTo>
                  <a:pt x="363729" y="2410803"/>
                </a:lnTo>
                <a:lnTo>
                  <a:pt x="393752" y="2443709"/>
                </a:lnTo>
                <a:lnTo>
                  <a:pt x="424760" y="2475678"/>
                </a:lnTo>
                <a:lnTo>
                  <a:pt x="456729" y="2506686"/>
                </a:lnTo>
                <a:lnTo>
                  <a:pt x="489636" y="2536709"/>
                </a:lnTo>
                <a:lnTo>
                  <a:pt x="523455" y="2565723"/>
                </a:lnTo>
                <a:lnTo>
                  <a:pt x="558165" y="2593704"/>
                </a:lnTo>
                <a:lnTo>
                  <a:pt x="593739" y="2620629"/>
                </a:lnTo>
                <a:lnTo>
                  <a:pt x="630156" y="2646473"/>
                </a:lnTo>
                <a:lnTo>
                  <a:pt x="667390" y="2671212"/>
                </a:lnTo>
                <a:lnTo>
                  <a:pt x="705418" y="2694823"/>
                </a:lnTo>
                <a:lnTo>
                  <a:pt x="744216" y="2717282"/>
                </a:lnTo>
                <a:lnTo>
                  <a:pt x="783761" y="2738565"/>
                </a:lnTo>
                <a:lnTo>
                  <a:pt x="824027" y="2758648"/>
                </a:lnTo>
                <a:lnTo>
                  <a:pt x="864992" y="2777507"/>
                </a:lnTo>
                <a:lnTo>
                  <a:pt x="906631" y="2795118"/>
                </a:lnTo>
                <a:lnTo>
                  <a:pt x="948921" y="2811458"/>
                </a:lnTo>
                <a:lnTo>
                  <a:pt x="991838" y="2826502"/>
                </a:lnTo>
                <a:lnTo>
                  <a:pt x="1035357" y="2840227"/>
                </a:lnTo>
                <a:lnTo>
                  <a:pt x="1079456" y="2852608"/>
                </a:lnTo>
                <a:lnTo>
                  <a:pt x="1124109" y="2863623"/>
                </a:lnTo>
                <a:lnTo>
                  <a:pt x="1169294" y="2873246"/>
                </a:lnTo>
                <a:lnTo>
                  <a:pt x="1214985" y="2881454"/>
                </a:lnTo>
                <a:lnTo>
                  <a:pt x="1261161" y="2888223"/>
                </a:lnTo>
                <a:lnTo>
                  <a:pt x="1307795" y="2893530"/>
                </a:lnTo>
                <a:lnTo>
                  <a:pt x="1354865" y="2897350"/>
                </a:lnTo>
                <a:lnTo>
                  <a:pt x="1402347" y="2899660"/>
                </a:lnTo>
                <a:lnTo>
                  <a:pt x="1450217" y="2900435"/>
                </a:lnTo>
                <a:lnTo>
                  <a:pt x="1498087" y="2899660"/>
                </a:lnTo>
                <a:lnTo>
                  <a:pt x="1545569" y="2897350"/>
                </a:lnTo>
                <a:lnTo>
                  <a:pt x="1592639" y="2893530"/>
                </a:lnTo>
                <a:lnTo>
                  <a:pt x="1639274" y="2888223"/>
                </a:lnTo>
                <a:lnTo>
                  <a:pt x="1685449" y="2881454"/>
                </a:lnTo>
                <a:lnTo>
                  <a:pt x="1731141" y="2873246"/>
                </a:lnTo>
                <a:lnTo>
                  <a:pt x="1776325" y="2863623"/>
                </a:lnTo>
                <a:lnTo>
                  <a:pt x="1820979" y="2852608"/>
                </a:lnTo>
                <a:lnTo>
                  <a:pt x="1865077" y="2840227"/>
                </a:lnTo>
                <a:lnTo>
                  <a:pt x="1908596" y="2826502"/>
                </a:lnTo>
                <a:lnTo>
                  <a:pt x="1951513" y="2811458"/>
                </a:lnTo>
                <a:lnTo>
                  <a:pt x="1993803" y="2795118"/>
                </a:lnTo>
                <a:lnTo>
                  <a:pt x="2035442" y="2777507"/>
                </a:lnTo>
                <a:lnTo>
                  <a:pt x="2076407" y="2758648"/>
                </a:lnTo>
                <a:lnTo>
                  <a:pt x="2116674" y="2738565"/>
                </a:lnTo>
                <a:lnTo>
                  <a:pt x="2156218" y="2717282"/>
                </a:lnTo>
                <a:lnTo>
                  <a:pt x="2195016" y="2694823"/>
                </a:lnTo>
                <a:lnTo>
                  <a:pt x="2233044" y="2671212"/>
                </a:lnTo>
                <a:lnTo>
                  <a:pt x="2270278" y="2646473"/>
                </a:lnTo>
                <a:lnTo>
                  <a:pt x="2306695" y="2620629"/>
                </a:lnTo>
                <a:lnTo>
                  <a:pt x="2342270" y="2593704"/>
                </a:lnTo>
                <a:lnTo>
                  <a:pt x="2376979" y="2565723"/>
                </a:lnTo>
                <a:lnTo>
                  <a:pt x="2410799" y="2536709"/>
                </a:lnTo>
                <a:lnTo>
                  <a:pt x="2443705" y="2506686"/>
                </a:lnTo>
                <a:lnTo>
                  <a:pt x="2475674" y="2475678"/>
                </a:lnTo>
                <a:lnTo>
                  <a:pt x="2506682" y="2443709"/>
                </a:lnTo>
                <a:lnTo>
                  <a:pt x="2536705" y="2410803"/>
                </a:lnTo>
                <a:lnTo>
                  <a:pt x="2565719" y="2376983"/>
                </a:lnTo>
                <a:lnTo>
                  <a:pt x="2593701" y="2342274"/>
                </a:lnTo>
                <a:lnTo>
                  <a:pt x="2620626" y="2306699"/>
                </a:lnTo>
                <a:lnTo>
                  <a:pt x="2646470" y="2270283"/>
                </a:lnTo>
                <a:lnTo>
                  <a:pt x="2671209" y="2233049"/>
                </a:lnTo>
                <a:lnTo>
                  <a:pt x="2694821" y="2195021"/>
                </a:lnTo>
                <a:lnTo>
                  <a:pt x="2717280" y="2156223"/>
                </a:lnTo>
                <a:lnTo>
                  <a:pt x="2738563" y="2116678"/>
                </a:lnTo>
                <a:lnTo>
                  <a:pt x="2758646" y="2076412"/>
                </a:lnTo>
                <a:lnTo>
                  <a:pt x="2777506" y="2035447"/>
                </a:lnTo>
                <a:lnTo>
                  <a:pt x="2795117" y="1993807"/>
                </a:lnTo>
                <a:lnTo>
                  <a:pt x="2811457" y="1951517"/>
                </a:lnTo>
                <a:lnTo>
                  <a:pt x="2826501" y="1908600"/>
                </a:lnTo>
                <a:lnTo>
                  <a:pt x="2840226" y="1865081"/>
                </a:lnTo>
                <a:lnTo>
                  <a:pt x="2852608" y="1820982"/>
                </a:lnTo>
                <a:lnTo>
                  <a:pt x="2863622" y="1776328"/>
                </a:lnTo>
                <a:lnTo>
                  <a:pt x="2873245" y="1731144"/>
                </a:lnTo>
                <a:lnTo>
                  <a:pt x="2881454" y="1685451"/>
                </a:lnTo>
                <a:lnTo>
                  <a:pt x="2888223" y="1639276"/>
                </a:lnTo>
                <a:lnTo>
                  <a:pt x="2893530" y="1592641"/>
                </a:lnTo>
                <a:lnTo>
                  <a:pt x="2897350" y="1545570"/>
                </a:lnTo>
                <a:lnTo>
                  <a:pt x="2899660" y="1498087"/>
                </a:lnTo>
                <a:lnTo>
                  <a:pt x="2900435" y="1450217"/>
                </a:lnTo>
                <a:lnTo>
                  <a:pt x="2899660" y="1402347"/>
                </a:lnTo>
                <a:lnTo>
                  <a:pt x="2897350" y="1354864"/>
                </a:lnTo>
                <a:lnTo>
                  <a:pt x="2893530" y="1307794"/>
                </a:lnTo>
                <a:lnTo>
                  <a:pt x="2888223" y="1261158"/>
                </a:lnTo>
                <a:lnTo>
                  <a:pt x="2881454" y="1214983"/>
                </a:lnTo>
                <a:lnTo>
                  <a:pt x="2873245" y="1169291"/>
                </a:lnTo>
                <a:lnTo>
                  <a:pt x="2863622" y="1124106"/>
                </a:lnTo>
                <a:lnTo>
                  <a:pt x="2852608" y="1079452"/>
                </a:lnTo>
                <a:lnTo>
                  <a:pt x="2840226" y="1035354"/>
                </a:lnTo>
                <a:lnTo>
                  <a:pt x="2826501" y="991834"/>
                </a:lnTo>
                <a:lnTo>
                  <a:pt x="2811457" y="948917"/>
                </a:lnTo>
                <a:lnTo>
                  <a:pt x="2795117" y="906627"/>
                </a:lnTo>
                <a:lnTo>
                  <a:pt x="2777506" y="864988"/>
                </a:lnTo>
                <a:lnTo>
                  <a:pt x="2758646" y="824023"/>
                </a:lnTo>
                <a:lnTo>
                  <a:pt x="2738563" y="783756"/>
                </a:lnTo>
                <a:lnTo>
                  <a:pt x="2717280" y="744212"/>
                </a:lnTo>
                <a:lnTo>
                  <a:pt x="2694821" y="705414"/>
                </a:lnTo>
                <a:lnTo>
                  <a:pt x="2671209" y="667385"/>
                </a:lnTo>
                <a:lnTo>
                  <a:pt x="2646470" y="630151"/>
                </a:lnTo>
                <a:lnTo>
                  <a:pt x="2620626" y="593735"/>
                </a:lnTo>
                <a:lnTo>
                  <a:pt x="2593701" y="558160"/>
                </a:lnTo>
                <a:lnTo>
                  <a:pt x="2565719" y="523451"/>
                </a:lnTo>
                <a:lnTo>
                  <a:pt x="2536705" y="489631"/>
                </a:lnTo>
                <a:lnTo>
                  <a:pt x="2506682" y="456725"/>
                </a:lnTo>
                <a:lnTo>
                  <a:pt x="2475674" y="424756"/>
                </a:lnTo>
                <a:lnTo>
                  <a:pt x="2443705" y="393748"/>
                </a:lnTo>
                <a:lnTo>
                  <a:pt x="2410799" y="363725"/>
                </a:lnTo>
                <a:lnTo>
                  <a:pt x="2376979" y="334711"/>
                </a:lnTo>
                <a:lnTo>
                  <a:pt x="2342270" y="306730"/>
                </a:lnTo>
                <a:lnTo>
                  <a:pt x="2306695" y="279806"/>
                </a:lnTo>
                <a:lnTo>
                  <a:pt x="2270278" y="253962"/>
                </a:lnTo>
                <a:lnTo>
                  <a:pt x="2233044" y="229222"/>
                </a:lnTo>
                <a:lnTo>
                  <a:pt x="2195016" y="205611"/>
                </a:lnTo>
                <a:lnTo>
                  <a:pt x="2156218" y="183152"/>
                </a:lnTo>
                <a:lnTo>
                  <a:pt x="2116674" y="161869"/>
                </a:lnTo>
                <a:lnTo>
                  <a:pt x="2076407" y="141786"/>
                </a:lnTo>
                <a:lnTo>
                  <a:pt x="2035442" y="122927"/>
                </a:lnTo>
                <a:lnTo>
                  <a:pt x="1993803" y="105316"/>
                </a:lnTo>
                <a:lnTo>
                  <a:pt x="1951513" y="88976"/>
                </a:lnTo>
                <a:lnTo>
                  <a:pt x="1908596" y="73932"/>
                </a:lnTo>
                <a:lnTo>
                  <a:pt x="1865077" y="60207"/>
                </a:lnTo>
                <a:lnTo>
                  <a:pt x="1820979" y="47826"/>
                </a:lnTo>
                <a:lnTo>
                  <a:pt x="1776325" y="36812"/>
                </a:lnTo>
                <a:lnTo>
                  <a:pt x="1731141" y="27188"/>
                </a:lnTo>
                <a:lnTo>
                  <a:pt x="1685449" y="18980"/>
                </a:lnTo>
                <a:lnTo>
                  <a:pt x="1639274" y="12211"/>
                </a:lnTo>
                <a:lnTo>
                  <a:pt x="1592639" y="6904"/>
                </a:lnTo>
                <a:lnTo>
                  <a:pt x="1545569" y="3084"/>
                </a:lnTo>
                <a:lnTo>
                  <a:pt x="1498087" y="775"/>
                </a:lnTo>
                <a:lnTo>
                  <a:pt x="1450217" y="0"/>
                </a:lnTo>
                <a:close/>
              </a:path>
            </a:pathLst>
          </a:custGeom>
          <a:solidFill>
            <a:srgbClr val="326295"/>
          </a:solidFill>
        </p:spPr>
        <p:txBody>
          <a:bodyPr wrap="square"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AU" sz="2150" b="1" spc="-10" dirty="0">
                <a:solidFill>
                  <a:srgbClr val="FFFFFF"/>
                </a:solidFill>
                <a:latin typeface="Arial"/>
                <a:cs typeface="Arial"/>
              </a:rPr>
              <a:t>Orientation</a:t>
            </a:r>
            <a:endParaRPr lang="en-AU" sz="215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500552" y="6125467"/>
            <a:ext cx="2900680" cy="2900680"/>
          </a:xfrm>
          <a:custGeom>
            <a:avLst/>
            <a:gdLst/>
            <a:ahLst/>
            <a:cxnLst/>
            <a:rect l="l" t="t" r="r" b="b"/>
            <a:pathLst>
              <a:path w="2900680" h="2900679">
                <a:moveTo>
                  <a:pt x="1450217" y="0"/>
                </a:moveTo>
                <a:lnTo>
                  <a:pt x="1402347" y="775"/>
                </a:lnTo>
                <a:lnTo>
                  <a:pt x="1354865" y="3084"/>
                </a:lnTo>
                <a:lnTo>
                  <a:pt x="1307795" y="6904"/>
                </a:lnTo>
                <a:lnTo>
                  <a:pt x="1261161" y="12211"/>
                </a:lnTo>
                <a:lnTo>
                  <a:pt x="1214985" y="18980"/>
                </a:lnTo>
                <a:lnTo>
                  <a:pt x="1169294" y="27188"/>
                </a:lnTo>
                <a:lnTo>
                  <a:pt x="1124109" y="36812"/>
                </a:lnTo>
                <a:lnTo>
                  <a:pt x="1079456" y="47826"/>
                </a:lnTo>
                <a:lnTo>
                  <a:pt x="1035357" y="60207"/>
                </a:lnTo>
                <a:lnTo>
                  <a:pt x="991838" y="73932"/>
                </a:lnTo>
                <a:lnTo>
                  <a:pt x="948921" y="88976"/>
                </a:lnTo>
                <a:lnTo>
                  <a:pt x="906631" y="105316"/>
                </a:lnTo>
                <a:lnTo>
                  <a:pt x="864992" y="122927"/>
                </a:lnTo>
                <a:lnTo>
                  <a:pt x="824027" y="141786"/>
                </a:lnTo>
                <a:lnTo>
                  <a:pt x="783761" y="161869"/>
                </a:lnTo>
                <a:lnTo>
                  <a:pt x="744216" y="183152"/>
                </a:lnTo>
                <a:lnTo>
                  <a:pt x="705418" y="205611"/>
                </a:lnTo>
                <a:lnTo>
                  <a:pt x="667390" y="229222"/>
                </a:lnTo>
                <a:lnTo>
                  <a:pt x="630156" y="253962"/>
                </a:lnTo>
                <a:lnTo>
                  <a:pt x="593739" y="279806"/>
                </a:lnTo>
                <a:lnTo>
                  <a:pt x="558165" y="306730"/>
                </a:lnTo>
                <a:lnTo>
                  <a:pt x="523455" y="334711"/>
                </a:lnTo>
                <a:lnTo>
                  <a:pt x="489636" y="363725"/>
                </a:lnTo>
                <a:lnTo>
                  <a:pt x="456729" y="393748"/>
                </a:lnTo>
                <a:lnTo>
                  <a:pt x="424760" y="424756"/>
                </a:lnTo>
                <a:lnTo>
                  <a:pt x="393752" y="456725"/>
                </a:lnTo>
                <a:lnTo>
                  <a:pt x="363729" y="489631"/>
                </a:lnTo>
                <a:lnTo>
                  <a:pt x="334715" y="523451"/>
                </a:lnTo>
                <a:lnTo>
                  <a:pt x="306733" y="558160"/>
                </a:lnTo>
                <a:lnTo>
                  <a:pt x="279809" y="593735"/>
                </a:lnTo>
                <a:lnTo>
                  <a:pt x="253965" y="630151"/>
                </a:lnTo>
                <a:lnTo>
                  <a:pt x="229225" y="667385"/>
                </a:lnTo>
                <a:lnTo>
                  <a:pt x="205613" y="705414"/>
                </a:lnTo>
                <a:lnTo>
                  <a:pt x="183154" y="744212"/>
                </a:lnTo>
                <a:lnTo>
                  <a:pt x="161871" y="783756"/>
                </a:lnTo>
                <a:lnTo>
                  <a:pt x="141788" y="824023"/>
                </a:lnTo>
                <a:lnTo>
                  <a:pt x="122929" y="864988"/>
                </a:lnTo>
                <a:lnTo>
                  <a:pt x="105317" y="906627"/>
                </a:lnTo>
                <a:lnTo>
                  <a:pt x="88977" y="948917"/>
                </a:lnTo>
                <a:lnTo>
                  <a:pt x="73933" y="991834"/>
                </a:lnTo>
                <a:lnTo>
                  <a:pt x="60208" y="1035354"/>
                </a:lnTo>
                <a:lnTo>
                  <a:pt x="47827" y="1079452"/>
                </a:lnTo>
                <a:lnTo>
                  <a:pt x="36812" y="1124106"/>
                </a:lnTo>
                <a:lnTo>
                  <a:pt x="27189" y="1169291"/>
                </a:lnTo>
                <a:lnTo>
                  <a:pt x="18981" y="1214983"/>
                </a:lnTo>
                <a:lnTo>
                  <a:pt x="12211" y="1261158"/>
                </a:lnTo>
                <a:lnTo>
                  <a:pt x="6904" y="1307794"/>
                </a:lnTo>
                <a:lnTo>
                  <a:pt x="3084" y="1354864"/>
                </a:lnTo>
                <a:lnTo>
                  <a:pt x="775" y="1402347"/>
                </a:lnTo>
                <a:lnTo>
                  <a:pt x="0" y="1450217"/>
                </a:lnTo>
                <a:lnTo>
                  <a:pt x="775" y="1498087"/>
                </a:lnTo>
                <a:lnTo>
                  <a:pt x="3084" y="1545570"/>
                </a:lnTo>
                <a:lnTo>
                  <a:pt x="6904" y="1592641"/>
                </a:lnTo>
                <a:lnTo>
                  <a:pt x="12211" y="1639276"/>
                </a:lnTo>
                <a:lnTo>
                  <a:pt x="18981" y="1685451"/>
                </a:lnTo>
                <a:lnTo>
                  <a:pt x="27189" y="1731144"/>
                </a:lnTo>
                <a:lnTo>
                  <a:pt x="36812" y="1776328"/>
                </a:lnTo>
                <a:lnTo>
                  <a:pt x="47827" y="1820982"/>
                </a:lnTo>
                <a:lnTo>
                  <a:pt x="60208" y="1865081"/>
                </a:lnTo>
                <a:lnTo>
                  <a:pt x="73933" y="1908600"/>
                </a:lnTo>
                <a:lnTo>
                  <a:pt x="88977" y="1951517"/>
                </a:lnTo>
                <a:lnTo>
                  <a:pt x="105317" y="1993807"/>
                </a:lnTo>
                <a:lnTo>
                  <a:pt x="122929" y="2035447"/>
                </a:lnTo>
                <a:lnTo>
                  <a:pt x="141788" y="2076412"/>
                </a:lnTo>
                <a:lnTo>
                  <a:pt x="161871" y="2116678"/>
                </a:lnTo>
                <a:lnTo>
                  <a:pt x="183154" y="2156223"/>
                </a:lnTo>
                <a:lnTo>
                  <a:pt x="205613" y="2195021"/>
                </a:lnTo>
                <a:lnTo>
                  <a:pt x="229225" y="2233049"/>
                </a:lnTo>
                <a:lnTo>
                  <a:pt x="253965" y="2270283"/>
                </a:lnTo>
                <a:lnTo>
                  <a:pt x="279809" y="2306699"/>
                </a:lnTo>
                <a:lnTo>
                  <a:pt x="306733" y="2342274"/>
                </a:lnTo>
                <a:lnTo>
                  <a:pt x="334715" y="2376983"/>
                </a:lnTo>
                <a:lnTo>
                  <a:pt x="363729" y="2410803"/>
                </a:lnTo>
                <a:lnTo>
                  <a:pt x="393752" y="2443709"/>
                </a:lnTo>
                <a:lnTo>
                  <a:pt x="424760" y="2475678"/>
                </a:lnTo>
                <a:lnTo>
                  <a:pt x="456729" y="2506686"/>
                </a:lnTo>
                <a:lnTo>
                  <a:pt x="489636" y="2536709"/>
                </a:lnTo>
                <a:lnTo>
                  <a:pt x="523455" y="2565723"/>
                </a:lnTo>
                <a:lnTo>
                  <a:pt x="558165" y="2593704"/>
                </a:lnTo>
                <a:lnTo>
                  <a:pt x="593739" y="2620629"/>
                </a:lnTo>
                <a:lnTo>
                  <a:pt x="630156" y="2646473"/>
                </a:lnTo>
                <a:lnTo>
                  <a:pt x="667390" y="2671212"/>
                </a:lnTo>
                <a:lnTo>
                  <a:pt x="705418" y="2694823"/>
                </a:lnTo>
                <a:lnTo>
                  <a:pt x="744216" y="2717282"/>
                </a:lnTo>
                <a:lnTo>
                  <a:pt x="783761" y="2738565"/>
                </a:lnTo>
                <a:lnTo>
                  <a:pt x="824027" y="2758648"/>
                </a:lnTo>
                <a:lnTo>
                  <a:pt x="864992" y="2777507"/>
                </a:lnTo>
                <a:lnTo>
                  <a:pt x="906631" y="2795118"/>
                </a:lnTo>
                <a:lnTo>
                  <a:pt x="948921" y="2811458"/>
                </a:lnTo>
                <a:lnTo>
                  <a:pt x="991838" y="2826502"/>
                </a:lnTo>
                <a:lnTo>
                  <a:pt x="1035357" y="2840227"/>
                </a:lnTo>
                <a:lnTo>
                  <a:pt x="1079456" y="2852608"/>
                </a:lnTo>
                <a:lnTo>
                  <a:pt x="1124109" y="2863623"/>
                </a:lnTo>
                <a:lnTo>
                  <a:pt x="1169294" y="2873246"/>
                </a:lnTo>
                <a:lnTo>
                  <a:pt x="1214985" y="2881454"/>
                </a:lnTo>
                <a:lnTo>
                  <a:pt x="1261161" y="2888223"/>
                </a:lnTo>
                <a:lnTo>
                  <a:pt x="1307795" y="2893530"/>
                </a:lnTo>
                <a:lnTo>
                  <a:pt x="1354865" y="2897350"/>
                </a:lnTo>
                <a:lnTo>
                  <a:pt x="1402347" y="2899660"/>
                </a:lnTo>
                <a:lnTo>
                  <a:pt x="1450217" y="2900435"/>
                </a:lnTo>
                <a:lnTo>
                  <a:pt x="1498087" y="2899660"/>
                </a:lnTo>
                <a:lnTo>
                  <a:pt x="1545569" y="2897350"/>
                </a:lnTo>
                <a:lnTo>
                  <a:pt x="1592639" y="2893530"/>
                </a:lnTo>
                <a:lnTo>
                  <a:pt x="1639274" y="2888223"/>
                </a:lnTo>
                <a:lnTo>
                  <a:pt x="1685449" y="2881454"/>
                </a:lnTo>
                <a:lnTo>
                  <a:pt x="1731141" y="2873246"/>
                </a:lnTo>
                <a:lnTo>
                  <a:pt x="1776325" y="2863623"/>
                </a:lnTo>
                <a:lnTo>
                  <a:pt x="1820979" y="2852608"/>
                </a:lnTo>
                <a:lnTo>
                  <a:pt x="1865077" y="2840227"/>
                </a:lnTo>
                <a:lnTo>
                  <a:pt x="1908596" y="2826502"/>
                </a:lnTo>
                <a:lnTo>
                  <a:pt x="1951513" y="2811458"/>
                </a:lnTo>
                <a:lnTo>
                  <a:pt x="1993803" y="2795118"/>
                </a:lnTo>
                <a:lnTo>
                  <a:pt x="2035442" y="2777507"/>
                </a:lnTo>
                <a:lnTo>
                  <a:pt x="2076407" y="2758648"/>
                </a:lnTo>
                <a:lnTo>
                  <a:pt x="2116674" y="2738565"/>
                </a:lnTo>
                <a:lnTo>
                  <a:pt x="2156218" y="2717282"/>
                </a:lnTo>
                <a:lnTo>
                  <a:pt x="2195016" y="2694823"/>
                </a:lnTo>
                <a:lnTo>
                  <a:pt x="2233044" y="2671212"/>
                </a:lnTo>
                <a:lnTo>
                  <a:pt x="2270278" y="2646473"/>
                </a:lnTo>
                <a:lnTo>
                  <a:pt x="2306695" y="2620629"/>
                </a:lnTo>
                <a:lnTo>
                  <a:pt x="2342270" y="2593704"/>
                </a:lnTo>
                <a:lnTo>
                  <a:pt x="2376979" y="2565723"/>
                </a:lnTo>
                <a:lnTo>
                  <a:pt x="2410799" y="2536709"/>
                </a:lnTo>
                <a:lnTo>
                  <a:pt x="2443705" y="2506686"/>
                </a:lnTo>
                <a:lnTo>
                  <a:pt x="2475674" y="2475678"/>
                </a:lnTo>
                <a:lnTo>
                  <a:pt x="2506682" y="2443709"/>
                </a:lnTo>
                <a:lnTo>
                  <a:pt x="2536705" y="2410803"/>
                </a:lnTo>
                <a:lnTo>
                  <a:pt x="2565719" y="2376983"/>
                </a:lnTo>
                <a:lnTo>
                  <a:pt x="2593701" y="2342274"/>
                </a:lnTo>
                <a:lnTo>
                  <a:pt x="2620626" y="2306699"/>
                </a:lnTo>
                <a:lnTo>
                  <a:pt x="2646470" y="2270283"/>
                </a:lnTo>
                <a:lnTo>
                  <a:pt x="2671209" y="2233049"/>
                </a:lnTo>
                <a:lnTo>
                  <a:pt x="2694821" y="2195021"/>
                </a:lnTo>
                <a:lnTo>
                  <a:pt x="2717280" y="2156223"/>
                </a:lnTo>
                <a:lnTo>
                  <a:pt x="2738563" y="2116678"/>
                </a:lnTo>
                <a:lnTo>
                  <a:pt x="2758646" y="2076412"/>
                </a:lnTo>
                <a:lnTo>
                  <a:pt x="2777506" y="2035447"/>
                </a:lnTo>
                <a:lnTo>
                  <a:pt x="2795117" y="1993807"/>
                </a:lnTo>
                <a:lnTo>
                  <a:pt x="2811457" y="1951517"/>
                </a:lnTo>
                <a:lnTo>
                  <a:pt x="2826501" y="1908600"/>
                </a:lnTo>
                <a:lnTo>
                  <a:pt x="2840226" y="1865081"/>
                </a:lnTo>
                <a:lnTo>
                  <a:pt x="2852608" y="1820982"/>
                </a:lnTo>
                <a:lnTo>
                  <a:pt x="2863622" y="1776328"/>
                </a:lnTo>
                <a:lnTo>
                  <a:pt x="2873245" y="1731144"/>
                </a:lnTo>
                <a:lnTo>
                  <a:pt x="2881454" y="1685451"/>
                </a:lnTo>
                <a:lnTo>
                  <a:pt x="2888223" y="1639276"/>
                </a:lnTo>
                <a:lnTo>
                  <a:pt x="2893530" y="1592641"/>
                </a:lnTo>
                <a:lnTo>
                  <a:pt x="2897350" y="1545570"/>
                </a:lnTo>
                <a:lnTo>
                  <a:pt x="2899660" y="1498087"/>
                </a:lnTo>
                <a:lnTo>
                  <a:pt x="2900435" y="1450217"/>
                </a:lnTo>
                <a:lnTo>
                  <a:pt x="2899660" y="1402347"/>
                </a:lnTo>
                <a:lnTo>
                  <a:pt x="2897350" y="1354864"/>
                </a:lnTo>
                <a:lnTo>
                  <a:pt x="2893530" y="1307794"/>
                </a:lnTo>
                <a:lnTo>
                  <a:pt x="2888223" y="1261158"/>
                </a:lnTo>
                <a:lnTo>
                  <a:pt x="2881454" y="1214983"/>
                </a:lnTo>
                <a:lnTo>
                  <a:pt x="2873245" y="1169291"/>
                </a:lnTo>
                <a:lnTo>
                  <a:pt x="2863622" y="1124106"/>
                </a:lnTo>
                <a:lnTo>
                  <a:pt x="2852608" y="1079452"/>
                </a:lnTo>
                <a:lnTo>
                  <a:pt x="2840226" y="1035354"/>
                </a:lnTo>
                <a:lnTo>
                  <a:pt x="2826501" y="991834"/>
                </a:lnTo>
                <a:lnTo>
                  <a:pt x="2811457" y="948917"/>
                </a:lnTo>
                <a:lnTo>
                  <a:pt x="2795117" y="906627"/>
                </a:lnTo>
                <a:lnTo>
                  <a:pt x="2777506" y="864988"/>
                </a:lnTo>
                <a:lnTo>
                  <a:pt x="2758646" y="824023"/>
                </a:lnTo>
                <a:lnTo>
                  <a:pt x="2738563" y="783756"/>
                </a:lnTo>
                <a:lnTo>
                  <a:pt x="2717280" y="744212"/>
                </a:lnTo>
                <a:lnTo>
                  <a:pt x="2694821" y="705414"/>
                </a:lnTo>
                <a:lnTo>
                  <a:pt x="2671209" y="667385"/>
                </a:lnTo>
                <a:lnTo>
                  <a:pt x="2646470" y="630151"/>
                </a:lnTo>
                <a:lnTo>
                  <a:pt x="2620626" y="593735"/>
                </a:lnTo>
                <a:lnTo>
                  <a:pt x="2593701" y="558160"/>
                </a:lnTo>
                <a:lnTo>
                  <a:pt x="2565719" y="523451"/>
                </a:lnTo>
                <a:lnTo>
                  <a:pt x="2536705" y="489631"/>
                </a:lnTo>
                <a:lnTo>
                  <a:pt x="2506682" y="456725"/>
                </a:lnTo>
                <a:lnTo>
                  <a:pt x="2475674" y="424756"/>
                </a:lnTo>
                <a:lnTo>
                  <a:pt x="2443705" y="393748"/>
                </a:lnTo>
                <a:lnTo>
                  <a:pt x="2410799" y="363725"/>
                </a:lnTo>
                <a:lnTo>
                  <a:pt x="2376979" y="334711"/>
                </a:lnTo>
                <a:lnTo>
                  <a:pt x="2342270" y="306730"/>
                </a:lnTo>
                <a:lnTo>
                  <a:pt x="2306695" y="279806"/>
                </a:lnTo>
                <a:lnTo>
                  <a:pt x="2270278" y="253962"/>
                </a:lnTo>
                <a:lnTo>
                  <a:pt x="2233044" y="229222"/>
                </a:lnTo>
                <a:lnTo>
                  <a:pt x="2195016" y="205611"/>
                </a:lnTo>
                <a:lnTo>
                  <a:pt x="2156218" y="183152"/>
                </a:lnTo>
                <a:lnTo>
                  <a:pt x="2116674" y="161869"/>
                </a:lnTo>
                <a:lnTo>
                  <a:pt x="2076407" y="141786"/>
                </a:lnTo>
                <a:lnTo>
                  <a:pt x="2035442" y="122927"/>
                </a:lnTo>
                <a:lnTo>
                  <a:pt x="1993803" y="105316"/>
                </a:lnTo>
                <a:lnTo>
                  <a:pt x="1951513" y="88976"/>
                </a:lnTo>
                <a:lnTo>
                  <a:pt x="1908596" y="73932"/>
                </a:lnTo>
                <a:lnTo>
                  <a:pt x="1865077" y="60207"/>
                </a:lnTo>
                <a:lnTo>
                  <a:pt x="1820979" y="47826"/>
                </a:lnTo>
                <a:lnTo>
                  <a:pt x="1776325" y="36812"/>
                </a:lnTo>
                <a:lnTo>
                  <a:pt x="1731141" y="27188"/>
                </a:lnTo>
                <a:lnTo>
                  <a:pt x="1685449" y="18980"/>
                </a:lnTo>
                <a:lnTo>
                  <a:pt x="1639274" y="12211"/>
                </a:lnTo>
                <a:lnTo>
                  <a:pt x="1592639" y="6904"/>
                </a:lnTo>
                <a:lnTo>
                  <a:pt x="1545569" y="3084"/>
                </a:lnTo>
                <a:lnTo>
                  <a:pt x="1498087" y="775"/>
                </a:lnTo>
                <a:lnTo>
                  <a:pt x="1450217" y="0"/>
                </a:lnTo>
                <a:close/>
              </a:path>
            </a:pathLst>
          </a:custGeom>
          <a:solidFill>
            <a:srgbClr val="326295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lang="en-US" sz="2150" b="1" spc="-10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lang="en-US" sz="21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150" b="1" dirty="0">
                <a:solidFill>
                  <a:srgbClr val="FFFFFF"/>
                </a:solidFill>
                <a:latin typeface="Arial"/>
                <a:cs typeface="Arial"/>
              </a:rPr>
              <a:t>Wi-Fi</a:t>
            </a:r>
            <a:r>
              <a:rPr lang="en-US" sz="21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15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lang="en-US" sz="21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150" b="1" spc="-20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endParaRPr lang="en-US" sz="21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lang="en-US" sz="2150" b="1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lang="en-US" sz="215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150" b="1" spc="-25" dirty="0">
                <a:solidFill>
                  <a:srgbClr val="FFFFFF"/>
                </a:solidFill>
                <a:latin typeface="Arial"/>
                <a:cs typeface="Arial"/>
              </a:rPr>
              <a:t>365</a:t>
            </a:r>
            <a:endParaRPr lang="en-US" sz="215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379639" y="2748607"/>
            <a:ext cx="2900680" cy="2900680"/>
          </a:xfrm>
          <a:custGeom>
            <a:avLst/>
            <a:gdLst/>
            <a:ahLst/>
            <a:cxnLst/>
            <a:rect l="l" t="t" r="r" b="b"/>
            <a:pathLst>
              <a:path w="2900680" h="2900679">
                <a:moveTo>
                  <a:pt x="1450217" y="0"/>
                </a:moveTo>
                <a:lnTo>
                  <a:pt x="1402347" y="775"/>
                </a:lnTo>
                <a:lnTo>
                  <a:pt x="1354865" y="3084"/>
                </a:lnTo>
                <a:lnTo>
                  <a:pt x="1307795" y="6904"/>
                </a:lnTo>
                <a:lnTo>
                  <a:pt x="1261161" y="12211"/>
                </a:lnTo>
                <a:lnTo>
                  <a:pt x="1214985" y="18980"/>
                </a:lnTo>
                <a:lnTo>
                  <a:pt x="1169294" y="27188"/>
                </a:lnTo>
                <a:lnTo>
                  <a:pt x="1124109" y="36812"/>
                </a:lnTo>
                <a:lnTo>
                  <a:pt x="1079456" y="47826"/>
                </a:lnTo>
                <a:lnTo>
                  <a:pt x="1035357" y="60207"/>
                </a:lnTo>
                <a:lnTo>
                  <a:pt x="991838" y="73932"/>
                </a:lnTo>
                <a:lnTo>
                  <a:pt x="948921" y="88976"/>
                </a:lnTo>
                <a:lnTo>
                  <a:pt x="906631" y="105316"/>
                </a:lnTo>
                <a:lnTo>
                  <a:pt x="864992" y="122927"/>
                </a:lnTo>
                <a:lnTo>
                  <a:pt x="824027" y="141786"/>
                </a:lnTo>
                <a:lnTo>
                  <a:pt x="783761" y="161869"/>
                </a:lnTo>
                <a:lnTo>
                  <a:pt x="744216" y="183152"/>
                </a:lnTo>
                <a:lnTo>
                  <a:pt x="705418" y="205611"/>
                </a:lnTo>
                <a:lnTo>
                  <a:pt x="667390" y="229222"/>
                </a:lnTo>
                <a:lnTo>
                  <a:pt x="630156" y="253962"/>
                </a:lnTo>
                <a:lnTo>
                  <a:pt x="593739" y="279806"/>
                </a:lnTo>
                <a:lnTo>
                  <a:pt x="558165" y="306730"/>
                </a:lnTo>
                <a:lnTo>
                  <a:pt x="523455" y="334711"/>
                </a:lnTo>
                <a:lnTo>
                  <a:pt x="489636" y="363725"/>
                </a:lnTo>
                <a:lnTo>
                  <a:pt x="456729" y="393748"/>
                </a:lnTo>
                <a:lnTo>
                  <a:pt x="424760" y="424756"/>
                </a:lnTo>
                <a:lnTo>
                  <a:pt x="393752" y="456725"/>
                </a:lnTo>
                <a:lnTo>
                  <a:pt x="363729" y="489631"/>
                </a:lnTo>
                <a:lnTo>
                  <a:pt x="334715" y="523451"/>
                </a:lnTo>
                <a:lnTo>
                  <a:pt x="306733" y="558160"/>
                </a:lnTo>
                <a:lnTo>
                  <a:pt x="279809" y="593735"/>
                </a:lnTo>
                <a:lnTo>
                  <a:pt x="253965" y="630151"/>
                </a:lnTo>
                <a:lnTo>
                  <a:pt x="229225" y="667385"/>
                </a:lnTo>
                <a:lnTo>
                  <a:pt x="205613" y="705414"/>
                </a:lnTo>
                <a:lnTo>
                  <a:pt x="183154" y="744212"/>
                </a:lnTo>
                <a:lnTo>
                  <a:pt x="161871" y="783756"/>
                </a:lnTo>
                <a:lnTo>
                  <a:pt x="141788" y="824023"/>
                </a:lnTo>
                <a:lnTo>
                  <a:pt x="122929" y="864988"/>
                </a:lnTo>
                <a:lnTo>
                  <a:pt x="105317" y="906627"/>
                </a:lnTo>
                <a:lnTo>
                  <a:pt x="88977" y="948917"/>
                </a:lnTo>
                <a:lnTo>
                  <a:pt x="73933" y="991834"/>
                </a:lnTo>
                <a:lnTo>
                  <a:pt x="60208" y="1035354"/>
                </a:lnTo>
                <a:lnTo>
                  <a:pt x="47827" y="1079452"/>
                </a:lnTo>
                <a:lnTo>
                  <a:pt x="36812" y="1124106"/>
                </a:lnTo>
                <a:lnTo>
                  <a:pt x="27189" y="1169291"/>
                </a:lnTo>
                <a:lnTo>
                  <a:pt x="18981" y="1214983"/>
                </a:lnTo>
                <a:lnTo>
                  <a:pt x="12211" y="1261158"/>
                </a:lnTo>
                <a:lnTo>
                  <a:pt x="6904" y="1307794"/>
                </a:lnTo>
                <a:lnTo>
                  <a:pt x="3084" y="1354864"/>
                </a:lnTo>
                <a:lnTo>
                  <a:pt x="775" y="1402347"/>
                </a:lnTo>
                <a:lnTo>
                  <a:pt x="0" y="1450217"/>
                </a:lnTo>
                <a:lnTo>
                  <a:pt x="775" y="1498087"/>
                </a:lnTo>
                <a:lnTo>
                  <a:pt x="3084" y="1545570"/>
                </a:lnTo>
                <a:lnTo>
                  <a:pt x="6904" y="1592641"/>
                </a:lnTo>
                <a:lnTo>
                  <a:pt x="12211" y="1639276"/>
                </a:lnTo>
                <a:lnTo>
                  <a:pt x="18981" y="1685451"/>
                </a:lnTo>
                <a:lnTo>
                  <a:pt x="27189" y="1731144"/>
                </a:lnTo>
                <a:lnTo>
                  <a:pt x="36812" y="1776328"/>
                </a:lnTo>
                <a:lnTo>
                  <a:pt x="47827" y="1820982"/>
                </a:lnTo>
                <a:lnTo>
                  <a:pt x="60208" y="1865081"/>
                </a:lnTo>
                <a:lnTo>
                  <a:pt x="73933" y="1908600"/>
                </a:lnTo>
                <a:lnTo>
                  <a:pt x="88977" y="1951517"/>
                </a:lnTo>
                <a:lnTo>
                  <a:pt x="105317" y="1993807"/>
                </a:lnTo>
                <a:lnTo>
                  <a:pt x="122929" y="2035447"/>
                </a:lnTo>
                <a:lnTo>
                  <a:pt x="141788" y="2076412"/>
                </a:lnTo>
                <a:lnTo>
                  <a:pt x="161871" y="2116678"/>
                </a:lnTo>
                <a:lnTo>
                  <a:pt x="183154" y="2156223"/>
                </a:lnTo>
                <a:lnTo>
                  <a:pt x="205613" y="2195021"/>
                </a:lnTo>
                <a:lnTo>
                  <a:pt x="229225" y="2233049"/>
                </a:lnTo>
                <a:lnTo>
                  <a:pt x="253965" y="2270283"/>
                </a:lnTo>
                <a:lnTo>
                  <a:pt x="279809" y="2306699"/>
                </a:lnTo>
                <a:lnTo>
                  <a:pt x="306733" y="2342274"/>
                </a:lnTo>
                <a:lnTo>
                  <a:pt x="334715" y="2376983"/>
                </a:lnTo>
                <a:lnTo>
                  <a:pt x="363729" y="2410803"/>
                </a:lnTo>
                <a:lnTo>
                  <a:pt x="393752" y="2443709"/>
                </a:lnTo>
                <a:lnTo>
                  <a:pt x="424760" y="2475678"/>
                </a:lnTo>
                <a:lnTo>
                  <a:pt x="456729" y="2506686"/>
                </a:lnTo>
                <a:lnTo>
                  <a:pt x="489636" y="2536709"/>
                </a:lnTo>
                <a:lnTo>
                  <a:pt x="523455" y="2565723"/>
                </a:lnTo>
                <a:lnTo>
                  <a:pt x="558165" y="2593704"/>
                </a:lnTo>
                <a:lnTo>
                  <a:pt x="593739" y="2620629"/>
                </a:lnTo>
                <a:lnTo>
                  <a:pt x="630156" y="2646473"/>
                </a:lnTo>
                <a:lnTo>
                  <a:pt x="667390" y="2671212"/>
                </a:lnTo>
                <a:lnTo>
                  <a:pt x="705418" y="2694823"/>
                </a:lnTo>
                <a:lnTo>
                  <a:pt x="744216" y="2717282"/>
                </a:lnTo>
                <a:lnTo>
                  <a:pt x="783761" y="2738565"/>
                </a:lnTo>
                <a:lnTo>
                  <a:pt x="824027" y="2758648"/>
                </a:lnTo>
                <a:lnTo>
                  <a:pt x="864992" y="2777507"/>
                </a:lnTo>
                <a:lnTo>
                  <a:pt x="906631" y="2795118"/>
                </a:lnTo>
                <a:lnTo>
                  <a:pt x="948921" y="2811458"/>
                </a:lnTo>
                <a:lnTo>
                  <a:pt x="991838" y="2826502"/>
                </a:lnTo>
                <a:lnTo>
                  <a:pt x="1035357" y="2840227"/>
                </a:lnTo>
                <a:lnTo>
                  <a:pt x="1079456" y="2852608"/>
                </a:lnTo>
                <a:lnTo>
                  <a:pt x="1124109" y="2863623"/>
                </a:lnTo>
                <a:lnTo>
                  <a:pt x="1169294" y="2873246"/>
                </a:lnTo>
                <a:lnTo>
                  <a:pt x="1214985" y="2881454"/>
                </a:lnTo>
                <a:lnTo>
                  <a:pt x="1261161" y="2888223"/>
                </a:lnTo>
                <a:lnTo>
                  <a:pt x="1307795" y="2893530"/>
                </a:lnTo>
                <a:lnTo>
                  <a:pt x="1354865" y="2897350"/>
                </a:lnTo>
                <a:lnTo>
                  <a:pt x="1402347" y="2899660"/>
                </a:lnTo>
                <a:lnTo>
                  <a:pt x="1450217" y="2900435"/>
                </a:lnTo>
                <a:lnTo>
                  <a:pt x="1498087" y="2899660"/>
                </a:lnTo>
                <a:lnTo>
                  <a:pt x="1545569" y="2897350"/>
                </a:lnTo>
                <a:lnTo>
                  <a:pt x="1592639" y="2893530"/>
                </a:lnTo>
                <a:lnTo>
                  <a:pt x="1639274" y="2888223"/>
                </a:lnTo>
                <a:lnTo>
                  <a:pt x="1685449" y="2881454"/>
                </a:lnTo>
                <a:lnTo>
                  <a:pt x="1731141" y="2873246"/>
                </a:lnTo>
                <a:lnTo>
                  <a:pt x="1776325" y="2863623"/>
                </a:lnTo>
                <a:lnTo>
                  <a:pt x="1820979" y="2852608"/>
                </a:lnTo>
                <a:lnTo>
                  <a:pt x="1865077" y="2840227"/>
                </a:lnTo>
                <a:lnTo>
                  <a:pt x="1908596" y="2826502"/>
                </a:lnTo>
                <a:lnTo>
                  <a:pt x="1951513" y="2811458"/>
                </a:lnTo>
                <a:lnTo>
                  <a:pt x="1993803" y="2795118"/>
                </a:lnTo>
                <a:lnTo>
                  <a:pt x="2035442" y="2777507"/>
                </a:lnTo>
                <a:lnTo>
                  <a:pt x="2076407" y="2758648"/>
                </a:lnTo>
                <a:lnTo>
                  <a:pt x="2116674" y="2738565"/>
                </a:lnTo>
                <a:lnTo>
                  <a:pt x="2156218" y="2717282"/>
                </a:lnTo>
                <a:lnTo>
                  <a:pt x="2195016" y="2694823"/>
                </a:lnTo>
                <a:lnTo>
                  <a:pt x="2233044" y="2671212"/>
                </a:lnTo>
                <a:lnTo>
                  <a:pt x="2270278" y="2646473"/>
                </a:lnTo>
                <a:lnTo>
                  <a:pt x="2306695" y="2620629"/>
                </a:lnTo>
                <a:lnTo>
                  <a:pt x="2342270" y="2593704"/>
                </a:lnTo>
                <a:lnTo>
                  <a:pt x="2376979" y="2565723"/>
                </a:lnTo>
                <a:lnTo>
                  <a:pt x="2410799" y="2536709"/>
                </a:lnTo>
                <a:lnTo>
                  <a:pt x="2443705" y="2506686"/>
                </a:lnTo>
                <a:lnTo>
                  <a:pt x="2475674" y="2475678"/>
                </a:lnTo>
                <a:lnTo>
                  <a:pt x="2506682" y="2443709"/>
                </a:lnTo>
                <a:lnTo>
                  <a:pt x="2536705" y="2410803"/>
                </a:lnTo>
                <a:lnTo>
                  <a:pt x="2565719" y="2376983"/>
                </a:lnTo>
                <a:lnTo>
                  <a:pt x="2593701" y="2342274"/>
                </a:lnTo>
                <a:lnTo>
                  <a:pt x="2620626" y="2306699"/>
                </a:lnTo>
                <a:lnTo>
                  <a:pt x="2646470" y="2270283"/>
                </a:lnTo>
                <a:lnTo>
                  <a:pt x="2671209" y="2233049"/>
                </a:lnTo>
                <a:lnTo>
                  <a:pt x="2694821" y="2195021"/>
                </a:lnTo>
                <a:lnTo>
                  <a:pt x="2717280" y="2156223"/>
                </a:lnTo>
                <a:lnTo>
                  <a:pt x="2738563" y="2116678"/>
                </a:lnTo>
                <a:lnTo>
                  <a:pt x="2758646" y="2076412"/>
                </a:lnTo>
                <a:lnTo>
                  <a:pt x="2777506" y="2035447"/>
                </a:lnTo>
                <a:lnTo>
                  <a:pt x="2795117" y="1993807"/>
                </a:lnTo>
                <a:lnTo>
                  <a:pt x="2811457" y="1951517"/>
                </a:lnTo>
                <a:lnTo>
                  <a:pt x="2826501" y="1908600"/>
                </a:lnTo>
                <a:lnTo>
                  <a:pt x="2840226" y="1865081"/>
                </a:lnTo>
                <a:lnTo>
                  <a:pt x="2852608" y="1820982"/>
                </a:lnTo>
                <a:lnTo>
                  <a:pt x="2863622" y="1776328"/>
                </a:lnTo>
                <a:lnTo>
                  <a:pt x="2873245" y="1731144"/>
                </a:lnTo>
                <a:lnTo>
                  <a:pt x="2881454" y="1685451"/>
                </a:lnTo>
                <a:lnTo>
                  <a:pt x="2888223" y="1639276"/>
                </a:lnTo>
                <a:lnTo>
                  <a:pt x="2893530" y="1592641"/>
                </a:lnTo>
                <a:lnTo>
                  <a:pt x="2897350" y="1545570"/>
                </a:lnTo>
                <a:lnTo>
                  <a:pt x="2899660" y="1498087"/>
                </a:lnTo>
                <a:lnTo>
                  <a:pt x="2900435" y="1450217"/>
                </a:lnTo>
                <a:lnTo>
                  <a:pt x="2899660" y="1402347"/>
                </a:lnTo>
                <a:lnTo>
                  <a:pt x="2897350" y="1354864"/>
                </a:lnTo>
                <a:lnTo>
                  <a:pt x="2893530" y="1307794"/>
                </a:lnTo>
                <a:lnTo>
                  <a:pt x="2888223" y="1261158"/>
                </a:lnTo>
                <a:lnTo>
                  <a:pt x="2881454" y="1214983"/>
                </a:lnTo>
                <a:lnTo>
                  <a:pt x="2873245" y="1169291"/>
                </a:lnTo>
                <a:lnTo>
                  <a:pt x="2863622" y="1124106"/>
                </a:lnTo>
                <a:lnTo>
                  <a:pt x="2852608" y="1079452"/>
                </a:lnTo>
                <a:lnTo>
                  <a:pt x="2840226" y="1035354"/>
                </a:lnTo>
                <a:lnTo>
                  <a:pt x="2826501" y="991834"/>
                </a:lnTo>
                <a:lnTo>
                  <a:pt x="2811457" y="948917"/>
                </a:lnTo>
                <a:lnTo>
                  <a:pt x="2795117" y="906627"/>
                </a:lnTo>
                <a:lnTo>
                  <a:pt x="2777506" y="864988"/>
                </a:lnTo>
                <a:lnTo>
                  <a:pt x="2758646" y="824023"/>
                </a:lnTo>
                <a:lnTo>
                  <a:pt x="2738563" y="783756"/>
                </a:lnTo>
                <a:lnTo>
                  <a:pt x="2717280" y="744212"/>
                </a:lnTo>
                <a:lnTo>
                  <a:pt x="2694821" y="705414"/>
                </a:lnTo>
                <a:lnTo>
                  <a:pt x="2671209" y="667385"/>
                </a:lnTo>
                <a:lnTo>
                  <a:pt x="2646470" y="630151"/>
                </a:lnTo>
                <a:lnTo>
                  <a:pt x="2620626" y="593735"/>
                </a:lnTo>
                <a:lnTo>
                  <a:pt x="2593701" y="558160"/>
                </a:lnTo>
                <a:lnTo>
                  <a:pt x="2565719" y="523451"/>
                </a:lnTo>
                <a:lnTo>
                  <a:pt x="2536705" y="489631"/>
                </a:lnTo>
                <a:lnTo>
                  <a:pt x="2506682" y="456725"/>
                </a:lnTo>
                <a:lnTo>
                  <a:pt x="2475674" y="424756"/>
                </a:lnTo>
                <a:lnTo>
                  <a:pt x="2443705" y="393748"/>
                </a:lnTo>
                <a:lnTo>
                  <a:pt x="2410799" y="363725"/>
                </a:lnTo>
                <a:lnTo>
                  <a:pt x="2376979" y="334711"/>
                </a:lnTo>
                <a:lnTo>
                  <a:pt x="2342270" y="306730"/>
                </a:lnTo>
                <a:lnTo>
                  <a:pt x="2306695" y="279806"/>
                </a:lnTo>
                <a:lnTo>
                  <a:pt x="2270278" y="253962"/>
                </a:lnTo>
                <a:lnTo>
                  <a:pt x="2233044" y="229222"/>
                </a:lnTo>
                <a:lnTo>
                  <a:pt x="2195016" y="205611"/>
                </a:lnTo>
                <a:lnTo>
                  <a:pt x="2156218" y="183152"/>
                </a:lnTo>
                <a:lnTo>
                  <a:pt x="2116674" y="161869"/>
                </a:lnTo>
                <a:lnTo>
                  <a:pt x="2076407" y="141786"/>
                </a:lnTo>
                <a:lnTo>
                  <a:pt x="2035442" y="122927"/>
                </a:lnTo>
                <a:lnTo>
                  <a:pt x="1993803" y="105316"/>
                </a:lnTo>
                <a:lnTo>
                  <a:pt x="1951513" y="88976"/>
                </a:lnTo>
                <a:lnTo>
                  <a:pt x="1908596" y="73932"/>
                </a:lnTo>
                <a:lnTo>
                  <a:pt x="1865077" y="60207"/>
                </a:lnTo>
                <a:lnTo>
                  <a:pt x="1820979" y="47826"/>
                </a:lnTo>
                <a:lnTo>
                  <a:pt x="1776325" y="36812"/>
                </a:lnTo>
                <a:lnTo>
                  <a:pt x="1731141" y="27188"/>
                </a:lnTo>
                <a:lnTo>
                  <a:pt x="1685449" y="18980"/>
                </a:lnTo>
                <a:lnTo>
                  <a:pt x="1639274" y="12211"/>
                </a:lnTo>
                <a:lnTo>
                  <a:pt x="1592639" y="6904"/>
                </a:lnTo>
                <a:lnTo>
                  <a:pt x="1545569" y="3084"/>
                </a:lnTo>
                <a:lnTo>
                  <a:pt x="1498087" y="775"/>
                </a:lnTo>
                <a:lnTo>
                  <a:pt x="1450217" y="0"/>
                </a:lnTo>
                <a:close/>
              </a:path>
            </a:pathLst>
          </a:custGeom>
          <a:solidFill>
            <a:srgbClr val="326295"/>
          </a:solidFill>
        </p:spPr>
        <p:txBody>
          <a:bodyPr wrap="square" lIns="0" tIns="0" rIns="0" bIns="0" rtlCol="0" anchor="ctr"/>
          <a:lstStyle/>
          <a:p>
            <a:pPr marL="365760" marR="5080" indent="-353695" algn="ctr">
              <a:lnSpc>
                <a:spcPct val="111800"/>
              </a:lnSpc>
              <a:spcBef>
                <a:spcPts val="100"/>
              </a:spcBef>
            </a:pPr>
            <a:r>
              <a:rPr lang="en-AU" sz="2150" b="1" dirty="0">
                <a:solidFill>
                  <a:srgbClr val="FFFFFF"/>
                </a:solidFill>
                <a:latin typeface="Arial"/>
                <a:cs typeface="Arial"/>
              </a:rPr>
              <a:t>24/7</a:t>
            </a:r>
            <a:r>
              <a:rPr lang="en-AU" sz="21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U" sz="2150" b="1" spc="-10" dirty="0">
                <a:solidFill>
                  <a:srgbClr val="FFFFFF"/>
                </a:solidFill>
                <a:latin typeface="Arial"/>
                <a:cs typeface="Arial"/>
              </a:rPr>
              <a:t>Learning </a:t>
            </a:r>
          </a:p>
          <a:p>
            <a:pPr marL="365760" marR="5080" indent="-353695" algn="ctr">
              <a:lnSpc>
                <a:spcPct val="111800"/>
              </a:lnSpc>
              <a:spcBef>
                <a:spcPts val="100"/>
              </a:spcBef>
            </a:pPr>
            <a:r>
              <a:rPr lang="en-AU" sz="2150" b="1" spc="-1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lang="en-AU" sz="215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198520" y="6125467"/>
            <a:ext cx="2900680" cy="2900680"/>
          </a:xfrm>
          <a:custGeom>
            <a:avLst/>
            <a:gdLst/>
            <a:ahLst/>
            <a:cxnLst/>
            <a:rect l="l" t="t" r="r" b="b"/>
            <a:pathLst>
              <a:path w="2900680" h="2900679">
                <a:moveTo>
                  <a:pt x="1450217" y="0"/>
                </a:moveTo>
                <a:lnTo>
                  <a:pt x="1402347" y="775"/>
                </a:lnTo>
                <a:lnTo>
                  <a:pt x="1354865" y="3084"/>
                </a:lnTo>
                <a:lnTo>
                  <a:pt x="1307795" y="6904"/>
                </a:lnTo>
                <a:lnTo>
                  <a:pt x="1261161" y="12211"/>
                </a:lnTo>
                <a:lnTo>
                  <a:pt x="1214985" y="18980"/>
                </a:lnTo>
                <a:lnTo>
                  <a:pt x="1169294" y="27188"/>
                </a:lnTo>
                <a:lnTo>
                  <a:pt x="1124109" y="36812"/>
                </a:lnTo>
                <a:lnTo>
                  <a:pt x="1079456" y="47826"/>
                </a:lnTo>
                <a:lnTo>
                  <a:pt x="1035357" y="60207"/>
                </a:lnTo>
                <a:lnTo>
                  <a:pt x="991838" y="73932"/>
                </a:lnTo>
                <a:lnTo>
                  <a:pt x="948921" y="88976"/>
                </a:lnTo>
                <a:lnTo>
                  <a:pt x="906631" y="105316"/>
                </a:lnTo>
                <a:lnTo>
                  <a:pt x="864992" y="122927"/>
                </a:lnTo>
                <a:lnTo>
                  <a:pt x="824027" y="141786"/>
                </a:lnTo>
                <a:lnTo>
                  <a:pt x="783761" y="161869"/>
                </a:lnTo>
                <a:lnTo>
                  <a:pt x="744216" y="183152"/>
                </a:lnTo>
                <a:lnTo>
                  <a:pt x="705418" y="205611"/>
                </a:lnTo>
                <a:lnTo>
                  <a:pt x="667390" y="229222"/>
                </a:lnTo>
                <a:lnTo>
                  <a:pt x="630156" y="253962"/>
                </a:lnTo>
                <a:lnTo>
                  <a:pt x="593739" y="279806"/>
                </a:lnTo>
                <a:lnTo>
                  <a:pt x="558165" y="306730"/>
                </a:lnTo>
                <a:lnTo>
                  <a:pt x="523455" y="334711"/>
                </a:lnTo>
                <a:lnTo>
                  <a:pt x="489636" y="363725"/>
                </a:lnTo>
                <a:lnTo>
                  <a:pt x="456729" y="393748"/>
                </a:lnTo>
                <a:lnTo>
                  <a:pt x="424760" y="424756"/>
                </a:lnTo>
                <a:lnTo>
                  <a:pt x="393752" y="456725"/>
                </a:lnTo>
                <a:lnTo>
                  <a:pt x="363729" y="489631"/>
                </a:lnTo>
                <a:lnTo>
                  <a:pt x="334715" y="523451"/>
                </a:lnTo>
                <a:lnTo>
                  <a:pt x="306733" y="558160"/>
                </a:lnTo>
                <a:lnTo>
                  <a:pt x="279809" y="593735"/>
                </a:lnTo>
                <a:lnTo>
                  <a:pt x="253965" y="630151"/>
                </a:lnTo>
                <a:lnTo>
                  <a:pt x="229225" y="667385"/>
                </a:lnTo>
                <a:lnTo>
                  <a:pt x="205613" y="705414"/>
                </a:lnTo>
                <a:lnTo>
                  <a:pt x="183154" y="744212"/>
                </a:lnTo>
                <a:lnTo>
                  <a:pt x="161871" y="783756"/>
                </a:lnTo>
                <a:lnTo>
                  <a:pt x="141788" y="824023"/>
                </a:lnTo>
                <a:lnTo>
                  <a:pt x="122929" y="864988"/>
                </a:lnTo>
                <a:lnTo>
                  <a:pt x="105317" y="906627"/>
                </a:lnTo>
                <a:lnTo>
                  <a:pt x="88977" y="948917"/>
                </a:lnTo>
                <a:lnTo>
                  <a:pt x="73933" y="991834"/>
                </a:lnTo>
                <a:lnTo>
                  <a:pt x="60208" y="1035354"/>
                </a:lnTo>
                <a:lnTo>
                  <a:pt x="47827" y="1079452"/>
                </a:lnTo>
                <a:lnTo>
                  <a:pt x="36812" y="1124106"/>
                </a:lnTo>
                <a:lnTo>
                  <a:pt x="27189" y="1169291"/>
                </a:lnTo>
                <a:lnTo>
                  <a:pt x="18981" y="1214983"/>
                </a:lnTo>
                <a:lnTo>
                  <a:pt x="12211" y="1261158"/>
                </a:lnTo>
                <a:lnTo>
                  <a:pt x="6904" y="1307794"/>
                </a:lnTo>
                <a:lnTo>
                  <a:pt x="3084" y="1354864"/>
                </a:lnTo>
                <a:lnTo>
                  <a:pt x="775" y="1402347"/>
                </a:lnTo>
                <a:lnTo>
                  <a:pt x="0" y="1450217"/>
                </a:lnTo>
                <a:lnTo>
                  <a:pt x="775" y="1498087"/>
                </a:lnTo>
                <a:lnTo>
                  <a:pt x="3084" y="1545570"/>
                </a:lnTo>
                <a:lnTo>
                  <a:pt x="6904" y="1592641"/>
                </a:lnTo>
                <a:lnTo>
                  <a:pt x="12211" y="1639276"/>
                </a:lnTo>
                <a:lnTo>
                  <a:pt x="18981" y="1685451"/>
                </a:lnTo>
                <a:lnTo>
                  <a:pt x="27189" y="1731144"/>
                </a:lnTo>
                <a:lnTo>
                  <a:pt x="36812" y="1776328"/>
                </a:lnTo>
                <a:lnTo>
                  <a:pt x="47827" y="1820982"/>
                </a:lnTo>
                <a:lnTo>
                  <a:pt x="60208" y="1865081"/>
                </a:lnTo>
                <a:lnTo>
                  <a:pt x="73933" y="1908600"/>
                </a:lnTo>
                <a:lnTo>
                  <a:pt x="88977" y="1951517"/>
                </a:lnTo>
                <a:lnTo>
                  <a:pt x="105317" y="1993807"/>
                </a:lnTo>
                <a:lnTo>
                  <a:pt x="122929" y="2035447"/>
                </a:lnTo>
                <a:lnTo>
                  <a:pt x="141788" y="2076412"/>
                </a:lnTo>
                <a:lnTo>
                  <a:pt x="161871" y="2116678"/>
                </a:lnTo>
                <a:lnTo>
                  <a:pt x="183154" y="2156223"/>
                </a:lnTo>
                <a:lnTo>
                  <a:pt x="205613" y="2195021"/>
                </a:lnTo>
                <a:lnTo>
                  <a:pt x="229225" y="2233049"/>
                </a:lnTo>
                <a:lnTo>
                  <a:pt x="253965" y="2270283"/>
                </a:lnTo>
                <a:lnTo>
                  <a:pt x="279809" y="2306699"/>
                </a:lnTo>
                <a:lnTo>
                  <a:pt x="306733" y="2342274"/>
                </a:lnTo>
                <a:lnTo>
                  <a:pt x="334715" y="2376983"/>
                </a:lnTo>
                <a:lnTo>
                  <a:pt x="363729" y="2410803"/>
                </a:lnTo>
                <a:lnTo>
                  <a:pt x="393752" y="2443709"/>
                </a:lnTo>
                <a:lnTo>
                  <a:pt x="424760" y="2475678"/>
                </a:lnTo>
                <a:lnTo>
                  <a:pt x="456729" y="2506686"/>
                </a:lnTo>
                <a:lnTo>
                  <a:pt x="489636" y="2536709"/>
                </a:lnTo>
                <a:lnTo>
                  <a:pt x="523455" y="2565723"/>
                </a:lnTo>
                <a:lnTo>
                  <a:pt x="558165" y="2593704"/>
                </a:lnTo>
                <a:lnTo>
                  <a:pt x="593739" y="2620629"/>
                </a:lnTo>
                <a:lnTo>
                  <a:pt x="630156" y="2646473"/>
                </a:lnTo>
                <a:lnTo>
                  <a:pt x="667390" y="2671212"/>
                </a:lnTo>
                <a:lnTo>
                  <a:pt x="705418" y="2694823"/>
                </a:lnTo>
                <a:lnTo>
                  <a:pt x="744216" y="2717282"/>
                </a:lnTo>
                <a:lnTo>
                  <a:pt x="783761" y="2738565"/>
                </a:lnTo>
                <a:lnTo>
                  <a:pt x="824027" y="2758648"/>
                </a:lnTo>
                <a:lnTo>
                  <a:pt x="864992" y="2777507"/>
                </a:lnTo>
                <a:lnTo>
                  <a:pt x="906631" y="2795118"/>
                </a:lnTo>
                <a:lnTo>
                  <a:pt x="948921" y="2811458"/>
                </a:lnTo>
                <a:lnTo>
                  <a:pt x="991838" y="2826502"/>
                </a:lnTo>
                <a:lnTo>
                  <a:pt x="1035357" y="2840227"/>
                </a:lnTo>
                <a:lnTo>
                  <a:pt x="1079456" y="2852608"/>
                </a:lnTo>
                <a:lnTo>
                  <a:pt x="1124109" y="2863623"/>
                </a:lnTo>
                <a:lnTo>
                  <a:pt x="1169294" y="2873246"/>
                </a:lnTo>
                <a:lnTo>
                  <a:pt x="1214985" y="2881454"/>
                </a:lnTo>
                <a:lnTo>
                  <a:pt x="1261161" y="2888223"/>
                </a:lnTo>
                <a:lnTo>
                  <a:pt x="1307795" y="2893530"/>
                </a:lnTo>
                <a:lnTo>
                  <a:pt x="1354865" y="2897350"/>
                </a:lnTo>
                <a:lnTo>
                  <a:pt x="1402347" y="2899660"/>
                </a:lnTo>
                <a:lnTo>
                  <a:pt x="1450217" y="2900435"/>
                </a:lnTo>
                <a:lnTo>
                  <a:pt x="1498087" y="2899660"/>
                </a:lnTo>
                <a:lnTo>
                  <a:pt x="1545569" y="2897350"/>
                </a:lnTo>
                <a:lnTo>
                  <a:pt x="1592639" y="2893530"/>
                </a:lnTo>
                <a:lnTo>
                  <a:pt x="1639274" y="2888223"/>
                </a:lnTo>
                <a:lnTo>
                  <a:pt x="1685449" y="2881454"/>
                </a:lnTo>
                <a:lnTo>
                  <a:pt x="1731141" y="2873246"/>
                </a:lnTo>
                <a:lnTo>
                  <a:pt x="1776325" y="2863623"/>
                </a:lnTo>
                <a:lnTo>
                  <a:pt x="1820979" y="2852608"/>
                </a:lnTo>
                <a:lnTo>
                  <a:pt x="1865077" y="2840227"/>
                </a:lnTo>
                <a:lnTo>
                  <a:pt x="1908596" y="2826502"/>
                </a:lnTo>
                <a:lnTo>
                  <a:pt x="1951513" y="2811458"/>
                </a:lnTo>
                <a:lnTo>
                  <a:pt x="1993803" y="2795118"/>
                </a:lnTo>
                <a:lnTo>
                  <a:pt x="2035442" y="2777507"/>
                </a:lnTo>
                <a:lnTo>
                  <a:pt x="2076407" y="2758648"/>
                </a:lnTo>
                <a:lnTo>
                  <a:pt x="2116674" y="2738565"/>
                </a:lnTo>
                <a:lnTo>
                  <a:pt x="2156218" y="2717282"/>
                </a:lnTo>
                <a:lnTo>
                  <a:pt x="2195016" y="2694823"/>
                </a:lnTo>
                <a:lnTo>
                  <a:pt x="2233044" y="2671212"/>
                </a:lnTo>
                <a:lnTo>
                  <a:pt x="2270278" y="2646473"/>
                </a:lnTo>
                <a:lnTo>
                  <a:pt x="2306695" y="2620629"/>
                </a:lnTo>
                <a:lnTo>
                  <a:pt x="2342270" y="2593704"/>
                </a:lnTo>
                <a:lnTo>
                  <a:pt x="2376979" y="2565723"/>
                </a:lnTo>
                <a:lnTo>
                  <a:pt x="2410799" y="2536709"/>
                </a:lnTo>
                <a:lnTo>
                  <a:pt x="2443705" y="2506686"/>
                </a:lnTo>
                <a:lnTo>
                  <a:pt x="2475674" y="2475678"/>
                </a:lnTo>
                <a:lnTo>
                  <a:pt x="2506682" y="2443709"/>
                </a:lnTo>
                <a:lnTo>
                  <a:pt x="2536705" y="2410803"/>
                </a:lnTo>
                <a:lnTo>
                  <a:pt x="2565719" y="2376983"/>
                </a:lnTo>
                <a:lnTo>
                  <a:pt x="2593701" y="2342274"/>
                </a:lnTo>
                <a:lnTo>
                  <a:pt x="2620626" y="2306699"/>
                </a:lnTo>
                <a:lnTo>
                  <a:pt x="2646470" y="2270283"/>
                </a:lnTo>
                <a:lnTo>
                  <a:pt x="2671209" y="2233049"/>
                </a:lnTo>
                <a:lnTo>
                  <a:pt x="2694821" y="2195021"/>
                </a:lnTo>
                <a:lnTo>
                  <a:pt x="2717280" y="2156223"/>
                </a:lnTo>
                <a:lnTo>
                  <a:pt x="2738563" y="2116678"/>
                </a:lnTo>
                <a:lnTo>
                  <a:pt x="2758646" y="2076412"/>
                </a:lnTo>
                <a:lnTo>
                  <a:pt x="2777506" y="2035447"/>
                </a:lnTo>
                <a:lnTo>
                  <a:pt x="2795117" y="1993807"/>
                </a:lnTo>
                <a:lnTo>
                  <a:pt x="2811457" y="1951517"/>
                </a:lnTo>
                <a:lnTo>
                  <a:pt x="2826501" y="1908600"/>
                </a:lnTo>
                <a:lnTo>
                  <a:pt x="2840226" y="1865081"/>
                </a:lnTo>
                <a:lnTo>
                  <a:pt x="2852608" y="1820982"/>
                </a:lnTo>
                <a:lnTo>
                  <a:pt x="2863622" y="1776328"/>
                </a:lnTo>
                <a:lnTo>
                  <a:pt x="2873245" y="1731144"/>
                </a:lnTo>
                <a:lnTo>
                  <a:pt x="2881454" y="1685451"/>
                </a:lnTo>
                <a:lnTo>
                  <a:pt x="2888223" y="1639276"/>
                </a:lnTo>
                <a:lnTo>
                  <a:pt x="2893530" y="1592641"/>
                </a:lnTo>
                <a:lnTo>
                  <a:pt x="2897350" y="1545570"/>
                </a:lnTo>
                <a:lnTo>
                  <a:pt x="2899660" y="1498087"/>
                </a:lnTo>
                <a:lnTo>
                  <a:pt x="2900435" y="1450217"/>
                </a:lnTo>
                <a:lnTo>
                  <a:pt x="2899660" y="1402347"/>
                </a:lnTo>
                <a:lnTo>
                  <a:pt x="2897350" y="1354864"/>
                </a:lnTo>
                <a:lnTo>
                  <a:pt x="2893530" y="1307794"/>
                </a:lnTo>
                <a:lnTo>
                  <a:pt x="2888223" y="1261158"/>
                </a:lnTo>
                <a:lnTo>
                  <a:pt x="2881454" y="1214983"/>
                </a:lnTo>
                <a:lnTo>
                  <a:pt x="2873245" y="1169291"/>
                </a:lnTo>
                <a:lnTo>
                  <a:pt x="2863622" y="1124106"/>
                </a:lnTo>
                <a:lnTo>
                  <a:pt x="2852608" y="1079452"/>
                </a:lnTo>
                <a:lnTo>
                  <a:pt x="2840226" y="1035354"/>
                </a:lnTo>
                <a:lnTo>
                  <a:pt x="2826501" y="991834"/>
                </a:lnTo>
                <a:lnTo>
                  <a:pt x="2811457" y="948917"/>
                </a:lnTo>
                <a:lnTo>
                  <a:pt x="2795117" y="906627"/>
                </a:lnTo>
                <a:lnTo>
                  <a:pt x="2777506" y="864988"/>
                </a:lnTo>
                <a:lnTo>
                  <a:pt x="2758646" y="824023"/>
                </a:lnTo>
                <a:lnTo>
                  <a:pt x="2738563" y="783756"/>
                </a:lnTo>
                <a:lnTo>
                  <a:pt x="2717280" y="744212"/>
                </a:lnTo>
                <a:lnTo>
                  <a:pt x="2694821" y="705414"/>
                </a:lnTo>
                <a:lnTo>
                  <a:pt x="2671209" y="667385"/>
                </a:lnTo>
                <a:lnTo>
                  <a:pt x="2646470" y="630151"/>
                </a:lnTo>
                <a:lnTo>
                  <a:pt x="2620626" y="593735"/>
                </a:lnTo>
                <a:lnTo>
                  <a:pt x="2593701" y="558160"/>
                </a:lnTo>
                <a:lnTo>
                  <a:pt x="2565719" y="523451"/>
                </a:lnTo>
                <a:lnTo>
                  <a:pt x="2536705" y="489631"/>
                </a:lnTo>
                <a:lnTo>
                  <a:pt x="2506682" y="456725"/>
                </a:lnTo>
                <a:lnTo>
                  <a:pt x="2475674" y="424756"/>
                </a:lnTo>
                <a:lnTo>
                  <a:pt x="2443705" y="393748"/>
                </a:lnTo>
                <a:lnTo>
                  <a:pt x="2410799" y="363725"/>
                </a:lnTo>
                <a:lnTo>
                  <a:pt x="2376979" y="334711"/>
                </a:lnTo>
                <a:lnTo>
                  <a:pt x="2342270" y="306730"/>
                </a:lnTo>
                <a:lnTo>
                  <a:pt x="2306695" y="279806"/>
                </a:lnTo>
                <a:lnTo>
                  <a:pt x="2270278" y="253962"/>
                </a:lnTo>
                <a:lnTo>
                  <a:pt x="2233044" y="229222"/>
                </a:lnTo>
                <a:lnTo>
                  <a:pt x="2195016" y="205611"/>
                </a:lnTo>
                <a:lnTo>
                  <a:pt x="2156218" y="183152"/>
                </a:lnTo>
                <a:lnTo>
                  <a:pt x="2116674" y="161869"/>
                </a:lnTo>
                <a:lnTo>
                  <a:pt x="2076407" y="141786"/>
                </a:lnTo>
                <a:lnTo>
                  <a:pt x="2035442" y="122927"/>
                </a:lnTo>
                <a:lnTo>
                  <a:pt x="1993803" y="105316"/>
                </a:lnTo>
                <a:lnTo>
                  <a:pt x="1951513" y="88976"/>
                </a:lnTo>
                <a:lnTo>
                  <a:pt x="1908596" y="73932"/>
                </a:lnTo>
                <a:lnTo>
                  <a:pt x="1865077" y="60207"/>
                </a:lnTo>
                <a:lnTo>
                  <a:pt x="1820979" y="47826"/>
                </a:lnTo>
                <a:lnTo>
                  <a:pt x="1776325" y="36812"/>
                </a:lnTo>
                <a:lnTo>
                  <a:pt x="1731141" y="27188"/>
                </a:lnTo>
                <a:lnTo>
                  <a:pt x="1685449" y="18980"/>
                </a:lnTo>
                <a:lnTo>
                  <a:pt x="1639274" y="12211"/>
                </a:lnTo>
                <a:lnTo>
                  <a:pt x="1592639" y="6904"/>
                </a:lnTo>
                <a:lnTo>
                  <a:pt x="1545569" y="3084"/>
                </a:lnTo>
                <a:lnTo>
                  <a:pt x="1498087" y="775"/>
                </a:lnTo>
                <a:lnTo>
                  <a:pt x="1450217" y="0"/>
                </a:lnTo>
                <a:close/>
              </a:path>
            </a:pathLst>
          </a:custGeom>
          <a:solidFill>
            <a:srgbClr val="326295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lang="en-AU" sz="2150" b="1" dirty="0">
                <a:solidFill>
                  <a:srgbClr val="FFFFFF"/>
                </a:solidFill>
                <a:latin typeface="Arial"/>
                <a:cs typeface="Arial"/>
              </a:rPr>
              <a:t>Airport</a:t>
            </a:r>
            <a:r>
              <a:rPr lang="en-AU" sz="21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U" sz="2150" b="1" spc="-40" dirty="0">
                <a:solidFill>
                  <a:srgbClr val="FFFFFF"/>
                </a:solidFill>
                <a:latin typeface="Arial"/>
                <a:cs typeface="Arial"/>
              </a:rPr>
              <a:t>Pick-</a:t>
            </a:r>
            <a:r>
              <a:rPr lang="en-AU" sz="2150" b="1" spc="-2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lang="en-AU" sz="21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lang="en-AU" sz="2150" b="1" spc="-1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endParaRPr lang="en-AU" sz="215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160067" y="2748607"/>
            <a:ext cx="2900680" cy="2900680"/>
          </a:xfrm>
          <a:custGeom>
            <a:avLst/>
            <a:gdLst/>
            <a:ahLst/>
            <a:cxnLst/>
            <a:rect l="l" t="t" r="r" b="b"/>
            <a:pathLst>
              <a:path w="2900680" h="2900679">
                <a:moveTo>
                  <a:pt x="1450217" y="0"/>
                </a:moveTo>
                <a:lnTo>
                  <a:pt x="1402347" y="775"/>
                </a:lnTo>
                <a:lnTo>
                  <a:pt x="1354865" y="3084"/>
                </a:lnTo>
                <a:lnTo>
                  <a:pt x="1307795" y="6904"/>
                </a:lnTo>
                <a:lnTo>
                  <a:pt x="1261161" y="12211"/>
                </a:lnTo>
                <a:lnTo>
                  <a:pt x="1214985" y="18980"/>
                </a:lnTo>
                <a:lnTo>
                  <a:pt x="1169294" y="27188"/>
                </a:lnTo>
                <a:lnTo>
                  <a:pt x="1124109" y="36812"/>
                </a:lnTo>
                <a:lnTo>
                  <a:pt x="1079456" y="47826"/>
                </a:lnTo>
                <a:lnTo>
                  <a:pt x="1035357" y="60207"/>
                </a:lnTo>
                <a:lnTo>
                  <a:pt x="991838" y="73932"/>
                </a:lnTo>
                <a:lnTo>
                  <a:pt x="948921" y="88976"/>
                </a:lnTo>
                <a:lnTo>
                  <a:pt x="906631" y="105316"/>
                </a:lnTo>
                <a:lnTo>
                  <a:pt x="864992" y="122927"/>
                </a:lnTo>
                <a:lnTo>
                  <a:pt x="824027" y="141786"/>
                </a:lnTo>
                <a:lnTo>
                  <a:pt x="783761" y="161869"/>
                </a:lnTo>
                <a:lnTo>
                  <a:pt x="744216" y="183152"/>
                </a:lnTo>
                <a:lnTo>
                  <a:pt x="705418" y="205611"/>
                </a:lnTo>
                <a:lnTo>
                  <a:pt x="667390" y="229222"/>
                </a:lnTo>
                <a:lnTo>
                  <a:pt x="630156" y="253962"/>
                </a:lnTo>
                <a:lnTo>
                  <a:pt x="593739" y="279806"/>
                </a:lnTo>
                <a:lnTo>
                  <a:pt x="558165" y="306730"/>
                </a:lnTo>
                <a:lnTo>
                  <a:pt x="523455" y="334711"/>
                </a:lnTo>
                <a:lnTo>
                  <a:pt x="489636" y="363725"/>
                </a:lnTo>
                <a:lnTo>
                  <a:pt x="456729" y="393748"/>
                </a:lnTo>
                <a:lnTo>
                  <a:pt x="424760" y="424756"/>
                </a:lnTo>
                <a:lnTo>
                  <a:pt x="393752" y="456725"/>
                </a:lnTo>
                <a:lnTo>
                  <a:pt x="363729" y="489631"/>
                </a:lnTo>
                <a:lnTo>
                  <a:pt x="334715" y="523451"/>
                </a:lnTo>
                <a:lnTo>
                  <a:pt x="306733" y="558160"/>
                </a:lnTo>
                <a:lnTo>
                  <a:pt x="279809" y="593735"/>
                </a:lnTo>
                <a:lnTo>
                  <a:pt x="253965" y="630151"/>
                </a:lnTo>
                <a:lnTo>
                  <a:pt x="229225" y="667385"/>
                </a:lnTo>
                <a:lnTo>
                  <a:pt x="205613" y="705414"/>
                </a:lnTo>
                <a:lnTo>
                  <a:pt x="183154" y="744212"/>
                </a:lnTo>
                <a:lnTo>
                  <a:pt x="161871" y="783756"/>
                </a:lnTo>
                <a:lnTo>
                  <a:pt x="141788" y="824023"/>
                </a:lnTo>
                <a:lnTo>
                  <a:pt x="122929" y="864988"/>
                </a:lnTo>
                <a:lnTo>
                  <a:pt x="105317" y="906627"/>
                </a:lnTo>
                <a:lnTo>
                  <a:pt x="88977" y="948917"/>
                </a:lnTo>
                <a:lnTo>
                  <a:pt x="73933" y="991834"/>
                </a:lnTo>
                <a:lnTo>
                  <a:pt x="60208" y="1035354"/>
                </a:lnTo>
                <a:lnTo>
                  <a:pt x="47827" y="1079452"/>
                </a:lnTo>
                <a:lnTo>
                  <a:pt x="36812" y="1124106"/>
                </a:lnTo>
                <a:lnTo>
                  <a:pt x="27189" y="1169291"/>
                </a:lnTo>
                <a:lnTo>
                  <a:pt x="18981" y="1214983"/>
                </a:lnTo>
                <a:lnTo>
                  <a:pt x="12211" y="1261158"/>
                </a:lnTo>
                <a:lnTo>
                  <a:pt x="6904" y="1307794"/>
                </a:lnTo>
                <a:lnTo>
                  <a:pt x="3084" y="1354864"/>
                </a:lnTo>
                <a:lnTo>
                  <a:pt x="775" y="1402347"/>
                </a:lnTo>
                <a:lnTo>
                  <a:pt x="0" y="1450217"/>
                </a:lnTo>
                <a:lnTo>
                  <a:pt x="775" y="1498087"/>
                </a:lnTo>
                <a:lnTo>
                  <a:pt x="3084" y="1545570"/>
                </a:lnTo>
                <a:lnTo>
                  <a:pt x="6904" y="1592641"/>
                </a:lnTo>
                <a:lnTo>
                  <a:pt x="12211" y="1639276"/>
                </a:lnTo>
                <a:lnTo>
                  <a:pt x="18981" y="1685451"/>
                </a:lnTo>
                <a:lnTo>
                  <a:pt x="27189" y="1731144"/>
                </a:lnTo>
                <a:lnTo>
                  <a:pt x="36812" y="1776328"/>
                </a:lnTo>
                <a:lnTo>
                  <a:pt x="47827" y="1820982"/>
                </a:lnTo>
                <a:lnTo>
                  <a:pt x="60208" y="1865081"/>
                </a:lnTo>
                <a:lnTo>
                  <a:pt x="73933" y="1908600"/>
                </a:lnTo>
                <a:lnTo>
                  <a:pt x="88977" y="1951517"/>
                </a:lnTo>
                <a:lnTo>
                  <a:pt x="105317" y="1993807"/>
                </a:lnTo>
                <a:lnTo>
                  <a:pt x="122929" y="2035447"/>
                </a:lnTo>
                <a:lnTo>
                  <a:pt x="141788" y="2076412"/>
                </a:lnTo>
                <a:lnTo>
                  <a:pt x="161871" y="2116678"/>
                </a:lnTo>
                <a:lnTo>
                  <a:pt x="183154" y="2156223"/>
                </a:lnTo>
                <a:lnTo>
                  <a:pt x="205613" y="2195021"/>
                </a:lnTo>
                <a:lnTo>
                  <a:pt x="229225" y="2233049"/>
                </a:lnTo>
                <a:lnTo>
                  <a:pt x="253965" y="2270283"/>
                </a:lnTo>
                <a:lnTo>
                  <a:pt x="279809" y="2306699"/>
                </a:lnTo>
                <a:lnTo>
                  <a:pt x="306733" y="2342274"/>
                </a:lnTo>
                <a:lnTo>
                  <a:pt x="334715" y="2376983"/>
                </a:lnTo>
                <a:lnTo>
                  <a:pt x="363729" y="2410803"/>
                </a:lnTo>
                <a:lnTo>
                  <a:pt x="393752" y="2443709"/>
                </a:lnTo>
                <a:lnTo>
                  <a:pt x="424760" y="2475678"/>
                </a:lnTo>
                <a:lnTo>
                  <a:pt x="456729" y="2506686"/>
                </a:lnTo>
                <a:lnTo>
                  <a:pt x="489636" y="2536709"/>
                </a:lnTo>
                <a:lnTo>
                  <a:pt x="523455" y="2565723"/>
                </a:lnTo>
                <a:lnTo>
                  <a:pt x="558165" y="2593704"/>
                </a:lnTo>
                <a:lnTo>
                  <a:pt x="593739" y="2620629"/>
                </a:lnTo>
                <a:lnTo>
                  <a:pt x="630156" y="2646473"/>
                </a:lnTo>
                <a:lnTo>
                  <a:pt x="667390" y="2671212"/>
                </a:lnTo>
                <a:lnTo>
                  <a:pt x="705418" y="2694823"/>
                </a:lnTo>
                <a:lnTo>
                  <a:pt x="744216" y="2717282"/>
                </a:lnTo>
                <a:lnTo>
                  <a:pt x="783761" y="2738565"/>
                </a:lnTo>
                <a:lnTo>
                  <a:pt x="824027" y="2758648"/>
                </a:lnTo>
                <a:lnTo>
                  <a:pt x="864992" y="2777507"/>
                </a:lnTo>
                <a:lnTo>
                  <a:pt x="906631" y="2795118"/>
                </a:lnTo>
                <a:lnTo>
                  <a:pt x="948921" y="2811458"/>
                </a:lnTo>
                <a:lnTo>
                  <a:pt x="991838" y="2826502"/>
                </a:lnTo>
                <a:lnTo>
                  <a:pt x="1035357" y="2840227"/>
                </a:lnTo>
                <a:lnTo>
                  <a:pt x="1079456" y="2852608"/>
                </a:lnTo>
                <a:lnTo>
                  <a:pt x="1124109" y="2863623"/>
                </a:lnTo>
                <a:lnTo>
                  <a:pt x="1169294" y="2873246"/>
                </a:lnTo>
                <a:lnTo>
                  <a:pt x="1214985" y="2881454"/>
                </a:lnTo>
                <a:lnTo>
                  <a:pt x="1261161" y="2888223"/>
                </a:lnTo>
                <a:lnTo>
                  <a:pt x="1307795" y="2893530"/>
                </a:lnTo>
                <a:lnTo>
                  <a:pt x="1354865" y="2897350"/>
                </a:lnTo>
                <a:lnTo>
                  <a:pt x="1402347" y="2899660"/>
                </a:lnTo>
                <a:lnTo>
                  <a:pt x="1450217" y="2900435"/>
                </a:lnTo>
                <a:lnTo>
                  <a:pt x="1498087" y="2899660"/>
                </a:lnTo>
                <a:lnTo>
                  <a:pt x="1545569" y="2897350"/>
                </a:lnTo>
                <a:lnTo>
                  <a:pt x="1592639" y="2893530"/>
                </a:lnTo>
                <a:lnTo>
                  <a:pt x="1639274" y="2888223"/>
                </a:lnTo>
                <a:lnTo>
                  <a:pt x="1685449" y="2881454"/>
                </a:lnTo>
                <a:lnTo>
                  <a:pt x="1731141" y="2873246"/>
                </a:lnTo>
                <a:lnTo>
                  <a:pt x="1776325" y="2863623"/>
                </a:lnTo>
                <a:lnTo>
                  <a:pt x="1820979" y="2852608"/>
                </a:lnTo>
                <a:lnTo>
                  <a:pt x="1865077" y="2840227"/>
                </a:lnTo>
                <a:lnTo>
                  <a:pt x="1908596" y="2826502"/>
                </a:lnTo>
                <a:lnTo>
                  <a:pt x="1951513" y="2811458"/>
                </a:lnTo>
                <a:lnTo>
                  <a:pt x="1993803" y="2795118"/>
                </a:lnTo>
                <a:lnTo>
                  <a:pt x="2035442" y="2777507"/>
                </a:lnTo>
                <a:lnTo>
                  <a:pt x="2076407" y="2758648"/>
                </a:lnTo>
                <a:lnTo>
                  <a:pt x="2116674" y="2738565"/>
                </a:lnTo>
                <a:lnTo>
                  <a:pt x="2156218" y="2717282"/>
                </a:lnTo>
                <a:lnTo>
                  <a:pt x="2195016" y="2694823"/>
                </a:lnTo>
                <a:lnTo>
                  <a:pt x="2233044" y="2671212"/>
                </a:lnTo>
                <a:lnTo>
                  <a:pt x="2270278" y="2646473"/>
                </a:lnTo>
                <a:lnTo>
                  <a:pt x="2306695" y="2620629"/>
                </a:lnTo>
                <a:lnTo>
                  <a:pt x="2342270" y="2593704"/>
                </a:lnTo>
                <a:lnTo>
                  <a:pt x="2376979" y="2565723"/>
                </a:lnTo>
                <a:lnTo>
                  <a:pt x="2410799" y="2536709"/>
                </a:lnTo>
                <a:lnTo>
                  <a:pt x="2443705" y="2506686"/>
                </a:lnTo>
                <a:lnTo>
                  <a:pt x="2475674" y="2475678"/>
                </a:lnTo>
                <a:lnTo>
                  <a:pt x="2506682" y="2443709"/>
                </a:lnTo>
                <a:lnTo>
                  <a:pt x="2536705" y="2410803"/>
                </a:lnTo>
                <a:lnTo>
                  <a:pt x="2565719" y="2376983"/>
                </a:lnTo>
                <a:lnTo>
                  <a:pt x="2593701" y="2342274"/>
                </a:lnTo>
                <a:lnTo>
                  <a:pt x="2620626" y="2306699"/>
                </a:lnTo>
                <a:lnTo>
                  <a:pt x="2646470" y="2270283"/>
                </a:lnTo>
                <a:lnTo>
                  <a:pt x="2671209" y="2233049"/>
                </a:lnTo>
                <a:lnTo>
                  <a:pt x="2694821" y="2195021"/>
                </a:lnTo>
                <a:lnTo>
                  <a:pt x="2717280" y="2156223"/>
                </a:lnTo>
                <a:lnTo>
                  <a:pt x="2738563" y="2116678"/>
                </a:lnTo>
                <a:lnTo>
                  <a:pt x="2758646" y="2076412"/>
                </a:lnTo>
                <a:lnTo>
                  <a:pt x="2777506" y="2035447"/>
                </a:lnTo>
                <a:lnTo>
                  <a:pt x="2795117" y="1993807"/>
                </a:lnTo>
                <a:lnTo>
                  <a:pt x="2811457" y="1951517"/>
                </a:lnTo>
                <a:lnTo>
                  <a:pt x="2826501" y="1908600"/>
                </a:lnTo>
                <a:lnTo>
                  <a:pt x="2840226" y="1865081"/>
                </a:lnTo>
                <a:lnTo>
                  <a:pt x="2852608" y="1820982"/>
                </a:lnTo>
                <a:lnTo>
                  <a:pt x="2863622" y="1776328"/>
                </a:lnTo>
                <a:lnTo>
                  <a:pt x="2873245" y="1731144"/>
                </a:lnTo>
                <a:lnTo>
                  <a:pt x="2881454" y="1685451"/>
                </a:lnTo>
                <a:lnTo>
                  <a:pt x="2888223" y="1639276"/>
                </a:lnTo>
                <a:lnTo>
                  <a:pt x="2893530" y="1592641"/>
                </a:lnTo>
                <a:lnTo>
                  <a:pt x="2897350" y="1545570"/>
                </a:lnTo>
                <a:lnTo>
                  <a:pt x="2899660" y="1498087"/>
                </a:lnTo>
                <a:lnTo>
                  <a:pt x="2900435" y="1450217"/>
                </a:lnTo>
                <a:lnTo>
                  <a:pt x="2899660" y="1402347"/>
                </a:lnTo>
                <a:lnTo>
                  <a:pt x="2897350" y="1354864"/>
                </a:lnTo>
                <a:lnTo>
                  <a:pt x="2893530" y="1307794"/>
                </a:lnTo>
                <a:lnTo>
                  <a:pt x="2888223" y="1261158"/>
                </a:lnTo>
                <a:lnTo>
                  <a:pt x="2881454" y="1214983"/>
                </a:lnTo>
                <a:lnTo>
                  <a:pt x="2873245" y="1169291"/>
                </a:lnTo>
                <a:lnTo>
                  <a:pt x="2863622" y="1124106"/>
                </a:lnTo>
                <a:lnTo>
                  <a:pt x="2852608" y="1079452"/>
                </a:lnTo>
                <a:lnTo>
                  <a:pt x="2840226" y="1035354"/>
                </a:lnTo>
                <a:lnTo>
                  <a:pt x="2826501" y="991834"/>
                </a:lnTo>
                <a:lnTo>
                  <a:pt x="2811457" y="948917"/>
                </a:lnTo>
                <a:lnTo>
                  <a:pt x="2795117" y="906627"/>
                </a:lnTo>
                <a:lnTo>
                  <a:pt x="2777506" y="864988"/>
                </a:lnTo>
                <a:lnTo>
                  <a:pt x="2758646" y="824023"/>
                </a:lnTo>
                <a:lnTo>
                  <a:pt x="2738563" y="783756"/>
                </a:lnTo>
                <a:lnTo>
                  <a:pt x="2717280" y="744212"/>
                </a:lnTo>
                <a:lnTo>
                  <a:pt x="2694821" y="705414"/>
                </a:lnTo>
                <a:lnTo>
                  <a:pt x="2671209" y="667385"/>
                </a:lnTo>
                <a:lnTo>
                  <a:pt x="2646470" y="630151"/>
                </a:lnTo>
                <a:lnTo>
                  <a:pt x="2620626" y="593735"/>
                </a:lnTo>
                <a:lnTo>
                  <a:pt x="2593701" y="558160"/>
                </a:lnTo>
                <a:lnTo>
                  <a:pt x="2565719" y="523451"/>
                </a:lnTo>
                <a:lnTo>
                  <a:pt x="2536705" y="489631"/>
                </a:lnTo>
                <a:lnTo>
                  <a:pt x="2506682" y="456725"/>
                </a:lnTo>
                <a:lnTo>
                  <a:pt x="2475674" y="424756"/>
                </a:lnTo>
                <a:lnTo>
                  <a:pt x="2443705" y="393748"/>
                </a:lnTo>
                <a:lnTo>
                  <a:pt x="2410799" y="363725"/>
                </a:lnTo>
                <a:lnTo>
                  <a:pt x="2376979" y="334711"/>
                </a:lnTo>
                <a:lnTo>
                  <a:pt x="2342270" y="306730"/>
                </a:lnTo>
                <a:lnTo>
                  <a:pt x="2306695" y="279806"/>
                </a:lnTo>
                <a:lnTo>
                  <a:pt x="2270278" y="253962"/>
                </a:lnTo>
                <a:lnTo>
                  <a:pt x="2233044" y="229222"/>
                </a:lnTo>
                <a:lnTo>
                  <a:pt x="2195016" y="205611"/>
                </a:lnTo>
                <a:lnTo>
                  <a:pt x="2156218" y="183152"/>
                </a:lnTo>
                <a:lnTo>
                  <a:pt x="2116674" y="161869"/>
                </a:lnTo>
                <a:lnTo>
                  <a:pt x="2076407" y="141786"/>
                </a:lnTo>
                <a:lnTo>
                  <a:pt x="2035442" y="122927"/>
                </a:lnTo>
                <a:lnTo>
                  <a:pt x="1993803" y="105316"/>
                </a:lnTo>
                <a:lnTo>
                  <a:pt x="1951513" y="88976"/>
                </a:lnTo>
                <a:lnTo>
                  <a:pt x="1908596" y="73932"/>
                </a:lnTo>
                <a:lnTo>
                  <a:pt x="1865077" y="60207"/>
                </a:lnTo>
                <a:lnTo>
                  <a:pt x="1820979" y="47826"/>
                </a:lnTo>
                <a:lnTo>
                  <a:pt x="1776325" y="36812"/>
                </a:lnTo>
                <a:lnTo>
                  <a:pt x="1731141" y="27188"/>
                </a:lnTo>
                <a:lnTo>
                  <a:pt x="1685449" y="18980"/>
                </a:lnTo>
                <a:lnTo>
                  <a:pt x="1639274" y="12211"/>
                </a:lnTo>
                <a:lnTo>
                  <a:pt x="1592639" y="6904"/>
                </a:lnTo>
                <a:lnTo>
                  <a:pt x="1545569" y="3084"/>
                </a:lnTo>
                <a:lnTo>
                  <a:pt x="1498087" y="775"/>
                </a:lnTo>
                <a:lnTo>
                  <a:pt x="1450217" y="0"/>
                </a:lnTo>
                <a:close/>
              </a:path>
            </a:pathLst>
          </a:custGeom>
          <a:solidFill>
            <a:srgbClr val="326295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AU" sz="2150" b="1" spc="-10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sz="2150" dirty="0"/>
          </a:p>
        </p:txBody>
      </p:sp>
      <p:pic>
        <p:nvPicPr>
          <p:cNvPr id="17" name="object 2">
            <a:extLst>
              <a:ext uri="{FF2B5EF4-FFF2-40B4-BE49-F238E27FC236}">
                <a16:creationId xmlns:a16="http://schemas.microsoft.com/office/drawing/2014/main" id="{6A1D51EA-A2D0-4559-916F-503775F0E12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2388" y="9822598"/>
            <a:ext cx="2644624" cy="1068185"/>
          </a:xfrm>
          <a:prstGeom prst="rect">
            <a:avLst/>
          </a:prstGeom>
        </p:spPr>
      </p:pic>
      <p:sp>
        <p:nvSpPr>
          <p:cNvPr id="19" name="object 3">
            <a:extLst>
              <a:ext uri="{FF2B5EF4-FFF2-40B4-BE49-F238E27FC236}">
                <a16:creationId xmlns:a16="http://schemas.microsoft.com/office/drawing/2014/main" id="{C24A18AB-EED3-4245-B7CA-D3DD5076FA82}"/>
              </a:ext>
            </a:extLst>
          </p:cNvPr>
          <p:cNvSpPr txBox="1"/>
          <p:nvPr/>
        </p:nvSpPr>
        <p:spPr>
          <a:xfrm>
            <a:off x="1034387" y="10331722"/>
            <a:ext cx="404622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skills.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experience.</a:t>
            </a:r>
            <a:r>
              <a:rPr sz="1450" b="1" spc="150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B93D1"/>
                </a:solidFill>
                <a:latin typeface="Arial"/>
                <a:cs typeface="Arial"/>
              </a:rPr>
              <a:t>outcomes.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8ACB4FC0-D744-4FC3-B53D-BC05C9674356}"/>
              </a:ext>
            </a:extLst>
          </p:cNvPr>
          <p:cNvSpPr txBox="1"/>
          <p:nvPr/>
        </p:nvSpPr>
        <p:spPr>
          <a:xfrm>
            <a:off x="1034387" y="10551673"/>
            <a:ext cx="285242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10" dirty="0">
                <a:solidFill>
                  <a:srgbClr val="82C341"/>
                </a:solidFill>
                <a:latin typeface="Arial"/>
                <a:cs typeface="Arial"/>
              </a:rPr>
              <a:t>thegordon.edu.au/international</a:t>
            </a:r>
            <a:endParaRPr sz="1450">
              <a:latin typeface="Arial"/>
              <a:cs typeface="Arial"/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AB104147-2FBE-4E0E-94A9-B33637F91A1C}"/>
              </a:ext>
            </a:extLst>
          </p:cNvPr>
          <p:cNvSpPr txBox="1"/>
          <p:nvPr/>
        </p:nvSpPr>
        <p:spPr>
          <a:xfrm>
            <a:off x="4075098" y="10614435"/>
            <a:ext cx="251650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861185" algn="l"/>
              </a:tabLst>
            </a:pP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CRICOS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Provider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No.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A7A9AC"/>
                </a:solidFill>
                <a:latin typeface="Arial"/>
                <a:cs typeface="Arial"/>
              </a:rPr>
              <a:t>00011G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	TAFE</a:t>
            </a:r>
            <a:r>
              <a:rPr sz="950" spc="6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A7A9AC"/>
                </a:solidFill>
                <a:latin typeface="Arial"/>
                <a:cs typeface="Arial"/>
              </a:rPr>
              <a:t>3044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782079FB-634F-4CD2-A91E-9E1595A77273}"/>
              </a:ext>
            </a:extLst>
          </p:cNvPr>
          <p:cNvSpPr txBox="1"/>
          <p:nvPr/>
        </p:nvSpPr>
        <p:spPr>
          <a:xfrm>
            <a:off x="6143307" y="1806915"/>
            <a:ext cx="11289665" cy="112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100"/>
              </a:spcBef>
            </a:pP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The</a:t>
            </a:r>
            <a:r>
              <a:rPr sz="2150" spc="-90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5F6062"/>
                </a:solidFill>
                <a:latin typeface="Arial"/>
                <a:cs typeface="Arial"/>
              </a:rPr>
              <a:t>Gordon</a:t>
            </a:r>
            <a:r>
              <a:rPr sz="2150" spc="-90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has</a:t>
            </a:r>
            <a:r>
              <a:rPr sz="2150" spc="-8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two</a:t>
            </a:r>
            <a:r>
              <a:rPr sz="2150" spc="-90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major</a:t>
            </a:r>
            <a:r>
              <a:rPr sz="2150" spc="-8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spc="-20" dirty="0">
                <a:solidFill>
                  <a:srgbClr val="5F6062"/>
                </a:solidFill>
                <a:latin typeface="Arial"/>
                <a:cs typeface="Arial"/>
              </a:rPr>
              <a:t>campuses</a:t>
            </a:r>
            <a:r>
              <a:rPr sz="2150" spc="-90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in</a:t>
            </a:r>
            <a:r>
              <a:rPr sz="2150" spc="-8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spc="-20" dirty="0">
                <a:solidFill>
                  <a:srgbClr val="5F6062"/>
                </a:solidFill>
                <a:latin typeface="Arial"/>
                <a:cs typeface="Arial"/>
              </a:rPr>
              <a:t>Geelong,</a:t>
            </a:r>
            <a:r>
              <a:rPr sz="2150" spc="-90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lang="en-AU" sz="2150" spc="-90" dirty="0">
                <a:solidFill>
                  <a:srgbClr val="5F6062"/>
                </a:solidFill>
                <a:latin typeface="Arial"/>
                <a:cs typeface="Arial"/>
              </a:rPr>
              <a:t>the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second</a:t>
            </a:r>
            <a:r>
              <a:rPr sz="2150" spc="-8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large</a:t>
            </a:r>
            <a:r>
              <a:rPr lang="en-US" sz="2150" dirty="0">
                <a:solidFill>
                  <a:srgbClr val="5F6062"/>
                </a:solidFill>
                <a:latin typeface="Arial"/>
                <a:cs typeface="Arial"/>
              </a:rPr>
              <a:t>st</a:t>
            </a:r>
            <a:r>
              <a:rPr sz="2150" spc="-90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city</a:t>
            </a:r>
            <a:r>
              <a:rPr sz="2150" spc="-8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in</a:t>
            </a:r>
            <a:r>
              <a:rPr sz="2150" spc="-90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the</a:t>
            </a:r>
            <a:r>
              <a:rPr sz="2150" spc="-8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5F6062"/>
                </a:solidFill>
                <a:latin typeface="Arial"/>
                <a:cs typeface="Arial"/>
              </a:rPr>
              <a:t>state</a:t>
            </a:r>
            <a:r>
              <a:rPr sz="2150" spc="-90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of</a:t>
            </a:r>
            <a:r>
              <a:rPr sz="2150" spc="-8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5F6062"/>
                </a:solidFill>
                <a:latin typeface="Arial"/>
                <a:cs typeface="Arial"/>
              </a:rPr>
              <a:t>Victoria, located</a:t>
            </a:r>
            <a:r>
              <a:rPr sz="2150" spc="-9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75</a:t>
            </a:r>
            <a:r>
              <a:rPr sz="2150" spc="-9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km</a:t>
            </a:r>
            <a:r>
              <a:rPr sz="2150" spc="-9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spc="-30" dirty="0">
                <a:solidFill>
                  <a:srgbClr val="5F6062"/>
                </a:solidFill>
                <a:latin typeface="Arial"/>
                <a:cs typeface="Arial"/>
              </a:rPr>
              <a:t>south-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west</a:t>
            </a:r>
            <a:r>
              <a:rPr sz="2150" spc="-90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of</a:t>
            </a:r>
            <a:r>
              <a:rPr sz="2150" spc="-9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spc="-25" dirty="0">
                <a:solidFill>
                  <a:srgbClr val="5F6062"/>
                </a:solidFill>
                <a:latin typeface="Arial"/>
                <a:cs typeface="Arial"/>
              </a:rPr>
              <a:t>Melbourne.</a:t>
            </a:r>
            <a:r>
              <a:rPr sz="2150" spc="-9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The</a:t>
            </a:r>
            <a:r>
              <a:rPr sz="2150" spc="-9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Gordon</a:t>
            </a:r>
            <a:r>
              <a:rPr sz="2150" spc="-90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has</a:t>
            </a:r>
            <a:r>
              <a:rPr sz="2150" spc="-9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also</a:t>
            </a:r>
            <a:r>
              <a:rPr sz="2150" spc="-9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spc="-20" dirty="0">
                <a:solidFill>
                  <a:srgbClr val="5F6062"/>
                </a:solidFill>
                <a:latin typeface="Arial"/>
                <a:cs typeface="Arial"/>
              </a:rPr>
              <a:t>Werribee</a:t>
            </a:r>
            <a:r>
              <a:rPr sz="2150" spc="-9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and</a:t>
            </a:r>
            <a:r>
              <a:rPr sz="2150" spc="-90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5F6062"/>
                </a:solidFill>
                <a:latin typeface="Arial"/>
                <a:cs typeface="Arial"/>
              </a:rPr>
              <a:t>Hoppers</a:t>
            </a:r>
            <a:r>
              <a:rPr sz="2150" spc="-9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5F6062"/>
                </a:solidFill>
                <a:latin typeface="Arial"/>
                <a:cs typeface="Arial"/>
              </a:rPr>
              <a:t>Crossing </a:t>
            </a:r>
            <a:r>
              <a:rPr sz="2150" spc="-20" dirty="0">
                <a:solidFill>
                  <a:srgbClr val="5F6062"/>
                </a:solidFill>
                <a:latin typeface="Arial"/>
                <a:cs typeface="Arial"/>
              </a:rPr>
              <a:t>campuses,</a:t>
            </a:r>
            <a:r>
              <a:rPr sz="2150" spc="-9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in</a:t>
            </a:r>
            <a:r>
              <a:rPr lang="en-AU" sz="2150" dirty="0">
                <a:solidFill>
                  <a:srgbClr val="5F6062"/>
                </a:solidFill>
                <a:latin typeface="Arial"/>
                <a:cs typeface="Arial"/>
              </a:rPr>
              <a:t> the</a:t>
            </a:r>
            <a:r>
              <a:rPr sz="2150" spc="-9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5F6062"/>
                </a:solidFill>
                <a:latin typeface="Arial"/>
                <a:cs typeface="Arial"/>
              </a:rPr>
              <a:t>fast</a:t>
            </a:r>
            <a:r>
              <a:rPr sz="2150" spc="-9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spc="-20" dirty="0">
                <a:solidFill>
                  <a:srgbClr val="5F6062"/>
                </a:solidFill>
                <a:latin typeface="Arial"/>
                <a:cs typeface="Arial"/>
              </a:rPr>
              <a:t>growing</a:t>
            </a:r>
            <a:r>
              <a:rPr sz="2150" spc="-90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spc="-20" dirty="0">
                <a:solidFill>
                  <a:srgbClr val="5F6062"/>
                </a:solidFill>
                <a:latin typeface="Arial"/>
                <a:cs typeface="Arial"/>
              </a:rPr>
              <a:t>Wyndham</a:t>
            </a:r>
            <a:r>
              <a:rPr sz="2150" spc="-95" dirty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5F6062"/>
                </a:solidFill>
                <a:latin typeface="Arial"/>
                <a:cs typeface="Arial"/>
              </a:rPr>
              <a:t>region.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53A05C1E-5B15-46FC-B49F-5F843D032173}"/>
              </a:ext>
            </a:extLst>
          </p:cNvPr>
          <p:cNvSpPr/>
          <p:nvPr/>
        </p:nvSpPr>
        <p:spPr>
          <a:xfrm>
            <a:off x="0" y="1080000"/>
            <a:ext cx="5241290" cy="1080000"/>
          </a:xfrm>
          <a:custGeom>
            <a:avLst/>
            <a:gdLst/>
            <a:ahLst/>
            <a:cxnLst/>
            <a:rect l="l" t="t" r="r" b="b"/>
            <a:pathLst>
              <a:path w="5241290" h="1099820">
                <a:moveTo>
                  <a:pt x="5240678" y="0"/>
                </a:moveTo>
                <a:lnTo>
                  <a:pt x="0" y="0"/>
                </a:lnTo>
                <a:lnTo>
                  <a:pt x="0" y="1099442"/>
                </a:lnTo>
                <a:lnTo>
                  <a:pt x="5240678" y="1099442"/>
                </a:lnTo>
                <a:lnTo>
                  <a:pt x="52406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D0F3B1BA-805D-48FF-9E7F-D2C5B61E0451}"/>
              </a:ext>
            </a:extLst>
          </p:cNvPr>
          <p:cNvSpPr txBox="1">
            <a:spLocks/>
          </p:cNvSpPr>
          <p:nvPr/>
        </p:nvSpPr>
        <p:spPr>
          <a:xfrm>
            <a:off x="1034387" y="1298782"/>
            <a:ext cx="2852419" cy="633507"/>
          </a:xfrm>
          <a:prstGeom prst="rect">
            <a:avLst/>
          </a:prstGeom>
        </p:spPr>
        <p:txBody>
          <a:bodyPr vert="horz" wrap="square" lIns="0" tIns="17780" rIns="0" bIns="0" rtlCol="0" anchor="b">
            <a:sp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AU" sz="4000" b="1" spc="-10" dirty="0">
                <a:solidFill>
                  <a:srgbClr val="FFFFFF"/>
                </a:solidFill>
                <a:latin typeface="Arial"/>
                <a:cs typeface="Arial"/>
              </a:rPr>
              <a:t>Campuses</a:t>
            </a:r>
            <a:endParaRPr lang="en-AU" sz="4000" dirty="0">
              <a:latin typeface="Arial"/>
              <a:cs typeface="Arial"/>
            </a:endParaRPr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374C4F7B-BB0D-40C2-AAF6-FC4C5AD6F92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524" y="3513683"/>
            <a:ext cx="7789564" cy="5669847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680542DF-C6C1-4D3F-902D-96C2BF92E965}"/>
              </a:ext>
            </a:extLst>
          </p:cNvPr>
          <p:cNvSpPr/>
          <p:nvPr/>
        </p:nvSpPr>
        <p:spPr>
          <a:xfrm>
            <a:off x="5237013" y="6554774"/>
            <a:ext cx="3121025" cy="0"/>
          </a:xfrm>
          <a:custGeom>
            <a:avLst/>
            <a:gdLst/>
            <a:ahLst/>
            <a:cxnLst/>
            <a:rect l="l" t="t" r="r" b="b"/>
            <a:pathLst>
              <a:path w="3121025">
                <a:moveTo>
                  <a:pt x="0" y="0"/>
                </a:moveTo>
                <a:lnTo>
                  <a:pt x="3120501" y="0"/>
                </a:lnTo>
              </a:path>
            </a:pathLst>
          </a:custGeom>
          <a:ln w="10470">
            <a:solidFill>
              <a:srgbClr val="5F60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099449-82BB-41E9-B357-9DF32E2172AB}"/>
              </a:ext>
            </a:extLst>
          </p:cNvPr>
          <p:cNvGrpSpPr/>
          <p:nvPr/>
        </p:nvGrpSpPr>
        <p:grpSpPr>
          <a:xfrm>
            <a:off x="5237013" y="4973670"/>
            <a:ext cx="3120708" cy="1424040"/>
            <a:chOff x="5237013" y="4973670"/>
            <a:chExt cx="3120708" cy="1424040"/>
          </a:xfrm>
        </p:grpSpPr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7F36B4D5-63FA-4A4A-839B-FE65A834DC87}"/>
                </a:ext>
              </a:extLst>
            </p:cNvPr>
            <p:cNvSpPr/>
            <p:nvPr/>
          </p:nvSpPr>
          <p:spPr>
            <a:xfrm>
              <a:off x="5512921" y="6397710"/>
              <a:ext cx="2844800" cy="0"/>
            </a:xfrm>
            <a:custGeom>
              <a:avLst/>
              <a:gdLst/>
              <a:ahLst/>
              <a:cxnLst/>
              <a:rect l="l" t="t" r="r" b="b"/>
              <a:pathLst>
                <a:path w="2844800">
                  <a:moveTo>
                    <a:pt x="0" y="0"/>
                  </a:moveTo>
                  <a:lnTo>
                    <a:pt x="2844594" y="0"/>
                  </a:lnTo>
                </a:path>
              </a:pathLst>
            </a:custGeom>
            <a:ln w="10470">
              <a:solidFill>
                <a:srgbClr val="5F60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00CB24B5-D1D3-46E2-A4AB-E3B052661C70}"/>
                </a:ext>
              </a:extLst>
            </p:cNvPr>
            <p:cNvSpPr/>
            <p:nvPr/>
          </p:nvSpPr>
          <p:spPr>
            <a:xfrm>
              <a:off x="5512921" y="4973670"/>
              <a:ext cx="0" cy="1419225"/>
            </a:xfrm>
            <a:custGeom>
              <a:avLst/>
              <a:gdLst/>
              <a:ahLst/>
              <a:cxnLst/>
              <a:rect l="l" t="t" r="r" b="b"/>
              <a:pathLst>
                <a:path h="1419225">
                  <a:moveTo>
                    <a:pt x="0" y="0"/>
                  </a:moveTo>
                  <a:lnTo>
                    <a:pt x="0" y="1418804"/>
                  </a:lnTo>
                </a:path>
              </a:pathLst>
            </a:custGeom>
            <a:ln w="10470">
              <a:solidFill>
                <a:srgbClr val="5F60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95F3C0F8-901C-4F07-BB1F-B83A22372EFD}"/>
                </a:ext>
              </a:extLst>
            </p:cNvPr>
            <p:cNvSpPr/>
            <p:nvPr/>
          </p:nvSpPr>
          <p:spPr>
            <a:xfrm>
              <a:off x="5237013" y="4973670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70672" y="0"/>
                  </a:lnTo>
                </a:path>
              </a:pathLst>
            </a:custGeom>
            <a:ln w="10470">
              <a:solidFill>
                <a:srgbClr val="5F60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FCE9A2-7F77-46BC-A13E-18D241569ACE}"/>
              </a:ext>
            </a:extLst>
          </p:cNvPr>
          <p:cNvGrpSpPr/>
          <p:nvPr/>
        </p:nvGrpSpPr>
        <p:grpSpPr>
          <a:xfrm>
            <a:off x="14671161" y="5112147"/>
            <a:ext cx="4389632" cy="3283288"/>
            <a:chOff x="14671161" y="5112147"/>
            <a:chExt cx="4389632" cy="3283288"/>
          </a:xfrm>
        </p:grpSpPr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3BE0B2AA-58E6-4D85-9D96-CACF2883C70F}"/>
                </a:ext>
              </a:extLst>
            </p:cNvPr>
            <p:cNvSpPr txBox="1"/>
            <p:nvPr/>
          </p:nvSpPr>
          <p:spPr>
            <a:xfrm>
              <a:off x="17182797" y="8118575"/>
              <a:ext cx="1694180" cy="2768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50" i="1" spc="-10" dirty="0">
                  <a:solidFill>
                    <a:srgbClr val="5F6062"/>
                  </a:solidFill>
                  <a:latin typeface="Arial"/>
                  <a:cs typeface="Arial"/>
                </a:rPr>
                <a:t>Werribee</a:t>
              </a:r>
              <a:r>
                <a:rPr sz="1650" i="1" spc="-80" dirty="0">
                  <a:solidFill>
                    <a:srgbClr val="5F6062"/>
                  </a:solidFill>
                  <a:latin typeface="Arial"/>
                  <a:cs typeface="Arial"/>
                </a:rPr>
                <a:t> </a:t>
              </a:r>
              <a:r>
                <a:rPr sz="1650" i="1" spc="-10" dirty="0">
                  <a:solidFill>
                    <a:srgbClr val="5F6062"/>
                  </a:solidFill>
                  <a:latin typeface="Arial"/>
                  <a:cs typeface="Arial"/>
                </a:rPr>
                <a:t>Campus</a:t>
              </a:r>
              <a:endParaRPr sz="1650">
                <a:latin typeface="Arial"/>
                <a:cs typeface="Arial"/>
              </a:endParaRPr>
            </a:p>
          </p:txBody>
        </p:sp>
        <p:pic>
          <p:nvPicPr>
            <p:cNvPr id="15" name="object 16">
              <a:extLst>
                <a:ext uri="{FF2B5EF4-FFF2-40B4-BE49-F238E27FC236}">
                  <a16:creationId xmlns:a16="http://schemas.microsoft.com/office/drawing/2014/main" id="{25DFA9FB-E7A5-457D-899F-27685EF294D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71161" y="5112147"/>
              <a:ext cx="4389632" cy="2916666"/>
            </a:xfrm>
            <a:prstGeom prst="rect">
              <a:avLst/>
            </a:prstGeom>
          </p:spPr>
        </p:pic>
      </p:grpSp>
      <p:sp>
        <p:nvSpPr>
          <p:cNvPr id="16" name="object 17">
            <a:extLst>
              <a:ext uri="{FF2B5EF4-FFF2-40B4-BE49-F238E27FC236}">
                <a16:creationId xmlns:a16="http://schemas.microsoft.com/office/drawing/2014/main" id="{4FE71159-94B0-4924-A52B-EDF358F7C8D9}"/>
              </a:ext>
            </a:extLst>
          </p:cNvPr>
          <p:cNvSpPr/>
          <p:nvPr/>
        </p:nvSpPr>
        <p:spPr>
          <a:xfrm>
            <a:off x="11499850" y="5112147"/>
            <a:ext cx="3389629" cy="0"/>
          </a:xfrm>
          <a:custGeom>
            <a:avLst/>
            <a:gdLst/>
            <a:ahLst/>
            <a:cxnLst/>
            <a:rect l="l" t="t" r="r" b="b"/>
            <a:pathLst>
              <a:path w="3389630">
                <a:moveTo>
                  <a:pt x="0" y="0"/>
                </a:moveTo>
                <a:lnTo>
                  <a:pt x="3389080" y="0"/>
                </a:lnTo>
              </a:path>
            </a:pathLst>
          </a:custGeom>
          <a:ln w="10470">
            <a:solidFill>
              <a:srgbClr val="5F60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639816-9F51-4E25-AADF-ED2E217F2D8E}"/>
              </a:ext>
            </a:extLst>
          </p:cNvPr>
          <p:cNvGrpSpPr/>
          <p:nvPr/>
        </p:nvGrpSpPr>
        <p:grpSpPr>
          <a:xfrm>
            <a:off x="1040282" y="2729687"/>
            <a:ext cx="4395678" cy="2796726"/>
            <a:chOff x="1040282" y="2729687"/>
            <a:chExt cx="4395678" cy="2796726"/>
          </a:xfrm>
        </p:grpSpPr>
        <p:sp>
          <p:nvSpPr>
            <p:cNvPr id="8" name="object 20">
              <a:extLst>
                <a:ext uri="{FF2B5EF4-FFF2-40B4-BE49-F238E27FC236}">
                  <a16:creationId xmlns:a16="http://schemas.microsoft.com/office/drawing/2014/main" id="{AFB42893-0B1F-47D7-8E34-A7F5E6CA7114}"/>
                </a:ext>
              </a:extLst>
            </p:cNvPr>
            <p:cNvSpPr txBox="1"/>
            <p:nvPr/>
          </p:nvSpPr>
          <p:spPr>
            <a:xfrm>
              <a:off x="3139036" y="5249553"/>
              <a:ext cx="2056130" cy="2768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50" i="1" spc="-10" dirty="0">
                  <a:solidFill>
                    <a:srgbClr val="5F6062"/>
                  </a:solidFill>
                  <a:latin typeface="Arial"/>
                  <a:cs typeface="Arial"/>
                </a:rPr>
                <a:t>Geelong</a:t>
              </a:r>
              <a:r>
                <a:rPr sz="1650" i="1" spc="-55" dirty="0">
                  <a:solidFill>
                    <a:srgbClr val="5F6062"/>
                  </a:solidFill>
                  <a:latin typeface="Arial"/>
                  <a:cs typeface="Arial"/>
                </a:rPr>
                <a:t> </a:t>
              </a:r>
              <a:r>
                <a:rPr sz="1650" i="1" dirty="0">
                  <a:solidFill>
                    <a:srgbClr val="5F6062"/>
                  </a:solidFill>
                  <a:latin typeface="Arial"/>
                  <a:cs typeface="Arial"/>
                </a:rPr>
                <a:t>City</a:t>
              </a:r>
              <a:r>
                <a:rPr sz="1650" i="1" spc="-55" dirty="0">
                  <a:solidFill>
                    <a:srgbClr val="5F6062"/>
                  </a:solidFill>
                  <a:latin typeface="Arial"/>
                  <a:cs typeface="Arial"/>
                </a:rPr>
                <a:t> </a:t>
              </a:r>
              <a:r>
                <a:rPr sz="1650" i="1" spc="-10" dirty="0">
                  <a:solidFill>
                    <a:srgbClr val="5F6062"/>
                  </a:solidFill>
                  <a:latin typeface="Arial"/>
                  <a:cs typeface="Arial"/>
                </a:rPr>
                <a:t>Campus</a:t>
              </a:r>
              <a:endParaRPr sz="1650">
                <a:latin typeface="Arial"/>
                <a:cs typeface="Arial"/>
              </a:endParaRPr>
            </a:p>
          </p:txBody>
        </p:sp>
        <p:pic>
          <p:nvPicPr>
            <p:cNvPr id="17" name="object 18">
              <a:extLst>
                <a:ext uri="{FF2B5EF4-FFF2-40B4-BE49-F238E27FC236}">
                  <a16:creationId xmlns:a16="http://schemas.microsoft.com/office/drawing/2014/main" id="{3BE09917-5A7C-4BE2-AD79-86471317716C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282" y="2729687"/>
              <a:ext cx="4395678" cy="247037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4CE908-329F-43A7-9ECE-8621819050B9}"/>
              </a:ext>
            </a:extLst>
          </p:cNvPr>
          <p:cNvGrpSpPr/>
          <p:nvPr/>
        </p:nvGrpSpPr>
        <p:grpSpPr>
          <a:xfrm>
            <a:off x="1060068" y="6266688"/>
            <a:ext cx="4379556" cy="3322429"/>
            <a:chOff x="1060068" y="6266688"/>
            <a:chExt cx="4379556" cy="3322429"/>
          </a:xfrm>
        </p:grpSpPr>
        <p:sp>
          <p:nvSpPr>
            <p:cNvPr id="7" name="object 19">
              <a:extLst>
                <a:ext uri="{FF2B5EF4-FFF2-40B4-BE49-F238E27FC236}">
                  <a16:creationId xmlns:a16="http://schemas.microsoft.com/office/drawing/2014/main" id="{15A99941-5E04-42AE-8DFA-21E7BDCAD30F}"/>
                </a:ext>
              </a:extLst>
            </p:cNvPr>
            <p:cNvSpPr txBox="1"/>
            <p:nvPr/>
          </p:nvSpPr>
          <p:spPr>
            <a:xfrm>
              <a:off x="3139036" y="9312257"/>
              <a:ext cx="2103755" cy="2768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50" i="1" dirty="0">
                  <a:solidFill>
                    <a:srgbClr val="5F6062"/>
                  </a:solidFill>
                  <a:latin typeface="Arial"/>
                  <a:cs typeface="Arial"/>
                </a:rPr>
                <a:t>East</a:t>
              </a:r>
              <a:r>
                <a:rPr sz="1650" i="1" spc="-95" dirty="0">
                  <a:solidFill>
                    <a:srgbClr val="5F6062"/>
                  </a:solidFill>
                  <a:latin typeface="Arial"/>
                  <a:cs typeface="Arial"/>
                </a:rPr>
                <a:t> </a:t>
              </a:r>
              <a:r>
                <a:rPr sz="1650" i="1" spc="-10" dirty="0">
                  <a:solidFill>
                    <a:srgbClr val="5F6062"/>
                  </a:solidFill>
                  <a:latin typeface="Arial"/>
                  <a:cs typeface="Arial"/>
                </a:rPr>
                <a:t>Geelong</a:t>
              </a:r>
              <a:r>
                <a:rPr sz="1650" i="1" spc="-95" dirty="0">
                  <a:solidFill>
                    <a:srgbClr val="5F6062"/>
                  </a:solidFill>
                  <a:latin typeface="Arial"/>
                  <a:cs typeface="Arial"/>
                </a:rPr>
                <a:t> </a:t>
              </a:r>
              <a:r>
                <a:rPr sz="1650" i="1" spc="-10" dirty="0">
                  <a:solidFill>
                    <a:srgbClr val="5F6062"/>
                  </a:solidFill>
                  <a:latin typeface="Arial"/>
                  <a:cs typeface="Arial"/>
                </a:rPr>
                <a:t>Campus</a:t>
              </a:r>
              <a:endParaRPr sz="1650">
                <a:latin typeface="Arial"/>
                <a:cs typeface="Arial"/>
              </a:endParaRPr>
            </a:p>
          </p:txBody>
        </p:sp>
        <p:pic>
          <p:nvPicPr>
            <p:cNvPr id="18" name="object 11">
              <a:extLst>
                <a:ext uri="{FF2B5EF4-FFF2-40B4-BE49-F238E27FC236}">
                  <a16:creationId xmlns:a16="http://schemas.microsoft.com/office/drawing/2014/main" id="{83030883-B0C8-4114-B854-8E1EDC0B6446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068" y="6266688"/>
              <a:ext cx="4379556" cy="2916842"/>
            </a:xfrm>
            <a:prstGeom prst="rect">
              <a:avLst/>
            </a:prstGeom>
          </p:spPr>
        </p:pic>
      </p:grpSp>
      <p:pic>
        <p:nvPicPr>
          <p:cNvPr id="19" name="object 2">
            <a:extLst>
              <a:ext uri="{FF2B5EF4-FFF2-40B4-BE49-F238E27FC236}">
                <a16:creationId xmlns:a16="http://schemas.microsoft.com/office/drawing/2014/main" id="{CFEF14B7-C8B1-451F-85A0-0ECF92967DFF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2388" y="9822598"/>
            <a:ext cx="2644624" cy="10681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954912-C2B1-439C-85E4-756BC888EC36}"/>
              </a:ext>
            </a:extLst>
          </p:cNvPr>
          <p:cNvGrpSpPr/>
          <p:nvPr/>
        </p:nvGrpSpPr>
        <p:grpSpPr>
          <a:xfrm>
            <a:off x="1034387" y="10331722"/>
            <a:ext cx="5557216" cy="472046"/>
            <a:chOff x="1034387" y="10331722"/>
            <a:chExt cx="5557216" cy="472046"/>
          </a:xfrm>
        </p:grpSpPr>
        <p:sp>
          <p:nvSpPr>
            <p:cNvPr id="20" name="object 3">
              <a:extLst>
                <a:ext uri="{FF2B5EF4-FFF2-40B4-BE49-F238E27FC236}">
                  <a16:creationId xmlns:a16="http://schemas.microsoft.com/office/drawing/2014/main" id="{DD0D7F10-8C56-4284-8367-9DECD60A65D1}"/>
                </a:ext>
              </a:extLst>
            </p:cNvPr>
            <p:cNvSpPr txBox="1"/>
            <p:nvPr/>
          </p:nvSpPr>
          <p:spPr>
            <a:xfrm>
              <a:off x="1034387" y="10331722"/>
              <a:ext cx="4046220" cy="25209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450" b="1" dirty="0">
                  <a:solidFill>
                    <a:srgbClr val="2B93D1"/>
                  </a:solidFill>
                  <a:latin typeface="Arial"/>
                  <a:cs typeface="Arial"/>
                </a:rPr>
                <a:t>Real</a:t>
              </a:r>
              <a:r>
                <a:rPr sz="1450" b="1" spc="145" dirty="0">
                  <a:solidFill>
                    <a:srgbClr val="2B93D1"/>
                  </a:solidFill>
                  <a:latin typeface="Arial"/>
                  <a:cs typeface="Arial"/>
                </a:rPr>
                <a:t> </a:t>
              </a:r>
              <a:r>
                <a:rPr sz="1450" b="1" dirty="0">
                  <a:solidFill>
                    <a:srgbClr val="2B93D1"/>
                  </a:solidFill>
                  <a:latin typeface="Arial"/>
                  <a:cs typeface="Arial"/>
                </a:rPr>
                <a:t>skills.</a:t>
              </a:r>
              <a:r>
                <a:rPr sz="1450" b="1" spc="145" dirty="0">
                  <a:solidFill>
                    <a:srgbClr val="2B93D1"/>
                  </a:solidFill>
                  <a:latin typeface="Arial"/>
                  <a:cs typeface="Arial"/>
                </a:rPr>
                <a:t> </a:t>
              </a:r>
              <a:r>
                <a:rPr sz="1450" b="1" dirty="0">
                  <a:solidFill>
                    <a:srgbClr val="2B93D1"/>
                  </a:solidFill>
                  <a:latin typeface="Arial"/>
                  <a:cs typeface="Arial"/>
                </a:rPr>
                <a:t>Real</a:t>
              </a:r>
              <a:r>
                <a:rPr sz="1450" b="1" spc="145" dirty="0">
                  <a:solidFill>
                    <a:srgbClr val="2B93D1"/>
                  </a:solidFill>
                  <a:latin typeface="Arial"/>
                  <a:cs typeface="Arial"/>
                </a:rPr>
                <a:t> </a:t>
              </a:r>
              <a:r>
                <a:rPr sz="1450" b="1" dirty="0">
                  <a:solidFill>
                    <a:srgbClr val="2B93D1"/>
                  </a:solidFill>
                  <a:latin typeface="Arial"/>
                  <a:cs typeface="Arial"/>
                </a:rPr>
                <a:t>experience.</a:t>
              </a:r>
              <a:r>
                <a:rPr sz="1450" b="1" spc="150" dirty="0">
                  <a:solidFill>
                    <a:srgbClr val="2B93D1"/>
                  </a:solidFill>
                  <a:latin typeface="Arial"/>
                  <a:cs typeface="Arial"/>
                </a:rPr>
                <a:t> </a:t>
              </a:r>
              <a:r>
                <a:rPr sz="1450" b="1" dirty="0">
                  <a:solidFill>
                    <a:srgbClr val="2B93D1"/>
                  </a:solidFill>
                  <a:latin typeface="Arial"/>
                  <a:cs typeface="Arial"/>
                </a:rPr>
                <a:t>Real</a:t>
              </a:r>
              <a:r>
                <a:rPr sz="1450" b="1" spc="145" dirty="0">
                  <a:solidFill>
                    <a:srgbClr val="2B93D1"/>
                  </a:solidFill>
                  <a:latin typeface="Arial"/>
                  <a:cs typeface="Arial"/>
                </a:rPr>
                <a:t> </a:t>
              </a:r>
              <a:r>
                <a:rPr sz="1450" b="1" spc="-10" dirty="0">
                  <a:solidFill>
                    <a:srgbClr val="2B93D1"/>
                  </a:solidFill>
                  <a:latin typeface="Arial"/>
                  <a:cs typeface="Arial"/>
                </a:rPr>
                <a:t>outcomes.</a:t>
              </a:r>
              <a:endParaRPr sz="1450" dirty="0">
                <a:latin typeface="Arial"/>
                <a:cs typeface="Arial"/>
              </a:endParaRPr>
            </a:p>
          </p:txBody>
        </p:sp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9DE65580-AD5C-4236-90FA-547AFFC4AB3F}"/>
                </a:ext>
              </a:extLst>
            </p:cNvPr>
            <p:cNvSpPr txBox="1"/>
            <p:nvPr/>
          </p:nvSpPr>
          <p:spPr>
            <a:xfrm>
              <a:off x="1034387" y="10551673"/>
              <a:ext cx="2852420" cy="25209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450" b="1" spc="-10" dirty="0">
                  <a:solidFill>
                    <a:srgbClr val="82C341"/>
                  </a:solidFill>
                  <a:latin typeface="Arial"/>
                  <a:cs typeface="Arial"/>
                </a:rPr>
                <a:t>thegordon.edu.au/international</a:t>
              </a:r>
              <a:endParaRPr sz="1450">
                <a:latin typeface="Arial"/>
                <a:cs typeface="Arial"/>
              </a:endParaRPr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CDA70424-CE28-4250-AC44-FBEDE084ECDB}"/>
                </a:ext>
              </a:extLst>
            </p:cNvPr>
            <p:cNvSpPr txBox="1"/>
            <p:nvPr/>
          </p:nvSpPr>
          <p:spPr>
            <a:xfrm>
              <a:off x="4075098" y="10614435"/>
              <a:ext cx="2516505" cy="176530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  <a:tabLst>
                  <a:tab pos="1861185" algn="l"/>
                </a:tabLst>
              </a:pPr>
              <a:r>
                <a:rPr sz="950" dirty="0">
                  <a:solidFill>
                    <a:srgbClr val="A7A9AC"/>
                  </a:solidFill>
                  <a:latin typeface="Arial"/>
                  <a:cs typeface="Arial"/>
                </a:rPr>
                <a:t>CRICOS</a:t>
              </a:r>
              <a:r>
                <a:rPr sz="950" spc="145" dirty="0">
                  <a:solidFill>
                    <a:srgbClr val="A7A9AC"/>
                  </a:solidFill>
                  <a:latin typeface="Arial"/>
                  <a:cs typeface="Arial"/>
                </a:rPr>
                <a:t> </a:t>
              </a:r>
              <a:r>
                <a:rPr sz="950" dirty="0">
                  <a:solidFill>
                    <a:srgbClr val="A7A9AC"/>
                  </a:solidFill>
                  <a:latin typeface="Arial"/>
                  <a:cs typeface="Arial"/>
                </a:rPr>
                <a:t>Provider</a:t>
              </a:r>
              <a:r>
                <a:rPr sz="950" spc="145" dirty="0">
                  <a:solidFill>
                    <a:srgbClr val="A7A9AC"/>
                  </a:solidFill>
                  <a:latin typeface="Arial"/>
                  <a:cs typeface="Arial"/>
                </a:rPr>
                <a:t> </a:t>
              </a:r>
              <a:r>
                <a:rPr sz="950" dirty="0">
                  <a:solidFill>
                    <a:srgbClr val="A7A9AC"/>
                  </a:solidFill>
                  <a:latin typeface="Arial"/>
                  <a:cs typeface="Arial"/>
                </a:rPr>
                <a:t>No.</a:t>
              </a:r>
              <a:r>
                <a:rPr sz="950" spc="145" dirty="0">
                  <a:solidFill>
                    <a:srgbClr val="A7A9AC"/>
                  </a:solidFill>
                  <a:latin typeface="Arial"/>
                  <a:cs typeface="Arial"/>
                </a:rPr>
                <a:t> </a:t>
              </a:r>
              <a:r>
                <a:rPr sz="950" spc="-10" dirty="0">
                  <a:solidFill>
                    <a:srgbClr val="A7A9AC"/>
                  </a:solidFill>
                  <a:latin typeface="Arial"/>
                  <a:cs typeface="Arial"/>
                </a:rPr>
                <a:t>00011G</a:t>
              </a:r>
              <a:r>
                <a:rPr sz="950" dirty="0">
                  <a:solidFill>
                    <a:srgbClr val="A7A9AC"/>
                  </a:solidFill>
                  <a:latin typeface="Arial"/>
                  <a:cs typeface="Arial"/>
                </a:rPr>
                <a:t>	TAFE</a:t>
              </a:r>
              <a:r>
                <a:rPr sz="950" spc="60" dirty="0">
                  <a:solidFill>
                    <a:srgbClr val="A7A9AC"/>
                  </a:solidFill>
                  <a:latin typeface="Arial"/>
                  <a:cs typeface="Arial"/>
                </a:rPr>
                <a:t> </a:t>
              </a:r>
              <a:r>
                <a:rPr sz="950" spc="-20" dirty="0">
                  <a:solidFill>
                    <a:srgbClr val="A7A9AC"/>
                  </a:solidFill>
                  <a:latin typeface="Arial"/>
                  <a:cs typeface="Arial"/>
                </a:rPr>
                <a:t>3044</a:t>
              </a:r>
              <a:endParaRPr sz="95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63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2388" y="9822598"/>
            <a:ext cx="2644624" cy="10681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34387" y="10331722"/>
            <a:ext cx="404622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skills.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experience.</a:t>
            </a:r>
            <a:r>
              <a:rPr sz="1450" b="1" spc="150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B93D1"/>
                </a:solidFill>
                <a:latin typeface="Arial"/>
                <a:cs typeface="Arial"/>
              </a:rPr>
              <a:t>outcomes.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4387" y="10551673"/>
            <a:ext cx="285242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10" dirty="0">
                <a:solidFill>
                  <a:srgbClr val="82C341"/>
                </a:solidFill>
                <a:latin typeface="Arial"/>
                <a:cs typeface="Arial"/>
              </a:rPr>
              <a:t>thegordon.edu.au/international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098" y="10614435"/>
            <a:ext cx="1732280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CRICOS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Provider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No.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A7A9AC"/>
                </a:solidFill>
                <a:latin typeface="Arial"/>
                <a:cs typeface="Arial"/>
              </a:rPr>
              <a:t>00011G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4004" y="10614435"/>
            <a:ext cx="66738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TAFE</a:t>
            </a:r>
            <a:r>
              <a:rPr sz="950" spc="6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A7A9AC"/>
                </a:solidFill>
                <a:latin typeface="Arial"/>
                <a:cs typeface="Arial"/>
              </a:rPr>
              <a:t>3044</a:t>
            </a:r>
            <a:endParaRPr sz="950">
              <a:latin typeface="Arial"/>
              <a:cs typeface="Arial"/>
            </a:endParaRP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D8DA5D4F-BAE2-4678-B6DF-64163579D1F7}"/>
              </a:ext>
            </a:extLst>
          </p:cNvPr>
          <p:cNvSpPr/>
          <p:nvPr/>
        </p:nvSpPr>
        <p:spPr>
          <a:xfrm>
            <a:off x="0" y="1080000"/>
            <a:ext cx="7200000" cy="1080000"/>
          </a:xfrm>
          <a:custGeom>
            <a:avLst/>
            <a:gdLst/>
            <a:ahLst/>
            <a:cxnLst/>
            <a:rect l="l" t="t" r="r" b="b"/>
            <a:pathLst>
              <a:path w="8478520" h="1099820">
                <a:moveTo>
                  <a:pt x="8477930" y="0"/>
                </a:moveTo>
                <a:lnTo>
                  <a:pt x="0" y="0"/>
                </a:lnTo>
                <a:lnTo>
                  <a:pt x="0" y="1099442"/>
                </a:lnTo>
                <a:lnTo>
                  <a:pt x="8477930" y="1099442"/>
                </a:lnTo>
                <a:lnTo>
                  <a:pt x="847793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marL="1044000"/>
            <a:r>
              <a:rPr lang="en-AU" sz="40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About Geelong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9B31FB-6614-4B69-8695-6D454482C9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27" y="3458250"/>
            <a:ext cx="7654249" cy="5105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79556C-83D8-4418-BA5D-94A89798CF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067" y="6483091"/>
            <a:ext cx="7200000" cy="44076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68EC9D-6FDF-4A0A-8319-F4E8432734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850" y="313059"/>
            <a:ext cx="10211950" cy="5847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A9BE10-2B46-4042-8D3D-B363CD4956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486" y="308483"/>
            <a:ext cx="15121128" cy="106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9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087" y="10362276"/>
            <a:ext cx="5531485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skills.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experience.</a:t>
            </a:r>
            <a:r>
              <a:rPr sz="1450" b="1" spc="150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B93D1"/>
                </a:solidFill>
                <a:latin typeface="Arial"/>
                <a:cs typeface="Arial"/>
              </a:rPr>
              <a:t>outcomes.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1735"/>
              </a:lnSpc>
              <a:tabLst>
                <a:tab pos="3040380" algn="l"/>
                <a:tab pos="4889500" algn="l"/>
              </a:tabLst>
            </a:pPr>
            <a:r>
              <a:rPr sz="1450" b="1" spc="-10" dirty="0">
                <a:solidFill>
                  <a:srgbClr val="82C341"/>
                </a:solidFill>
                <a:latin typeface="Arial"/>
                <a:cs typeface="Arial"/>
              </a:rPr>
              <a:t>thegordon.edu.au/international</a:t>
            </a:r>
            <a:r>
              <a:rPr sz="1450" b="1" dirty="0">
                <a:solidFill>
                  <a:srgbClr val="82C341"/>
                </a:solidFill>
                <a:latin typeface="Arial"/>
                <a:cs typeface="Arial"/>
              </a:rPr>
              <a:t>	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CRICOS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Provider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No.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A7A9AC"/>
                </a:solidFill>
                <a:latin typeface="Arial"/>
                <a:cs typeface="Arial"/>
              </a:rPr>
              <a:t>00011G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	TAFE</a:t>
            </a:r>
            <a:r>
              <a:rPr sz="950" spc="6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A7A9AC"/>
                </a:solidFill>
                <a:latin typeface="Arial"/>
                <a:cs typeface="Arial"/>
              </a:rPr>
              <a:t>3044</a:t>
            </a:r>
            <a:endParaRPr sz="9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1080000"/>
            <a:ext cx="5241290" cy="1080000"/>
          </a:xfrm>
          <a:custGeom>
            <a:avLst/>
            <a:gdLst/>
            <a:ahLst/>
            <a:cxnLst/>
            <a:rect l="l" t="t" r="r" b="b"/>
            <a:pathLst>
              <a:path w="5241290" h="1099820">
                <a:moveTo>
                  <a:pt x="5240678" y="0"/>
                </a:moveTo>
                <a:lnTo>
                  <a:pt x="0" y="0"/>
                </a:lnTo>
                <a:lnTo>
                  <a:pt x="0" y="1099442"/>
                </a:lnTo>
                <a:lnTo>
                  <a:pt x="5240678" y="1099442"/>
                </a:lnTo>
                <a:lnTo>
                  <a:pt x="52406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marL="1044000">
              <a:tabLst>
                <a:tab pos="1524000" algn="l"/>
              </a:tabLst>
            </a:pPr>
            <a:r>
              <a:rPr lang="en-AU" sz="4000" b="1" dirty="0">
                <a:solidFill>
                  <a:srgbClr val="FFFFFF"/>
                </a:solidFill>
                <a:latin typeface="Arial"/>
                <a:cs typeface="Arial"/>
              </a:rPr>
              <a:t>Our Team</a:t>
            </a:r>
            <a:endParaRPr sz="4000" dirty="0"/>
          </a:p>
        </p:txBody>
      </p:sp>
      <p:sp>
        <p:nvSpPr>
          <p:cNvPr id="7" name="object 7"/>
          <p:cNvSpPr/>
          <p:nvPr/>
        </p:nvSpPr>
        <p:spPr>
          <a:xfrm>
            <a:off x="374650" y="5649833"/>
            <a:ext cx="2433665" cy="942975"/>
          </a:xfrm>
          <a:custGeom>
            <a:avLst/>
            <a:gdLst/>
            <a:ahLst/>
            <a:cxnLst/>
            <a:rect l="l" t="t" r="r" b="b"/>
            <a:pathLst>
              <a:path w="3350895" h="942975">
                <a:moveTo>
                  <a:pt x="3225032" y="0"/>
                </a:moveTo>
                <a:lnTo>
                  <a:pt x="125650" y="0"/>
                </a:ln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816729"/>
                </a:lnTo>
                <a:lnTo>
                  <a:pt x="9874" y="865636"/>
                </a:lnTo>
                <a:lnTo>
                  <a:pt x="36803" y="905575"/>
                </a:lnTo>
                <a:lnTo>
                  <a:pt x="76743" y="932504"/>
                </a:lnTo>
                <a:lnTo>
                  <a:pt x="125650" y="942379"/>
                </a:lnTo>
                <a:lnTo>
                  <a:pt x="3225032" y="942379"/>
                </a:lnTo>
                <a:lnTo>
                  <a:pt x="3273939" y="932504"/>
                </a:lnTo>
                <a:lnTo>
                  <a:pt x="3313879" y="905575"/>
                </a:lnTo>
                <a:lnTo>
                  <a:pt x="3340808" y="865636"/>
                </a:lnTo>
                <a:lnTo>
                  <a:pt x="3350683" y="816729"/>
                </a:lnTo>
                <a:lnTo>
                  <a:pt x="3350683" y="125650"/>
                </a:lnTo>
                <a:lnTo>
                  <a:pt x="3340808" y="76743"/>
                </a:lnTo>
                <a:lnTo>
                  <a:pt x="3313879" y="36803"/>
                </a:lnTo>
                <a:lnTo>
                  <a:pt x="3273939" y="9874"/>
                </a:lnTo>
                <a:lnTo>
                  <a:pt x="3225032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 anchor="ctr"/>
          <a:lstStyle/>
          <a:p>
            <a:pPr marL="216000">
              <a:lnSpc>
                <a:spcPct val="100000"/>
              </a:lnSpc>
              <a:spcBef>
                <a:spcPts val="1190"/>
              </a:spcBef>
            </a:pPr>
            <a:r>
              <a:rPr lang="en-US" sz="1700" b="1" dirty="0">
                <a:solidFill>
                  <a:srgbClr val="4085C6"/>
                </a:solidFill>
                <a:cs typeface="Arial"/>
              </a:rPr>
              <a:t>Xuan</a:t>
            </a:r>
            <a:r>
              <a:rPr lang="en-US" sz="1700" b="1" spc="-10" dirty="0">
                <a:solidFill>
                  <a:srgbClr val="4085C6"/>
                </a:solidFill>
                <a:cs typeface="Arial"/>
              </a:rPr>
              <a:t> </a:t>
            </a:r>
            <a:r>
              <a:rPr lang="en-US" sz="1700" b="1" spc="-25" dirty="0">
                <a:solidFill>
                  <a:srgbClr val="4085C6"/>
                </a:solidFill>
                <a:cs typeface="Arial"/>
              </a:rPr>
              <a:t>Liu</a:t>
            </a:r>
            <a:endParaRPr lang="en-US" sz="1700" dirty="0">
              <a:cs typeface="Arial"/>
            </a:endParaRPr>
          </a:p>
          <a:p>
            <a:pPr marL="216000">
              <a:lnSpc>
                <a:spcPts val="1520"/>
              </a:lnSpc>
              <a:spcBef>
                <a:spcPts val="835"/>
              </a:spcBef>
            </a:pPr>
            <a:r>
              <a:rPr lang="en-US" sz="1300" b="1" dirty="0">
                <a:solidFill>
                  <a:srgbClr val="5F6062"/>
                </a:solidFill>
                <a:cs typeface="Arial"/>
              </a:rPr>
              <a:t>International</a:t>
            </a:r>
            <a:r>
              <a:rPr lang="en-US" sz="1300" b="1" spc="45" dirty="0">
                <a:solidFill>
                  <a:srgbClr val="5F6062"/>
                </a:solidFill>
                <a:cs typeface="Arial"/>
              </a:rPr>
              <a:t> </a:t>
            </a:r>
            <a:r>
              <a:rPr lang="en-US" sz="1300" b="1" dirty="0">
                <a:solidFill>
                  <a:srgbClr val="5F6062"/>
                </a:solidFill>
                <a:cs typeface="Arial"/>
              </a:rPr>
              <a:t>Admissions</a:t>
            </a:r>
            <a:r>
              <a:rPr lang="en-US" sz="1300" b="1" spc="45" dirty="0">
                <a:solidFill>
                  <a:srgbClr val="5F6062"/>
                </a:solidFill>
                <a:cs typeface="Arial"/>
              </a:rPr>
              <a:t> </a:t>
            </a:r>
            <a:r>
              <a:rPr lang="en-US" sz="1300" b="1" spc="-25" dirty="0">
                <a:solidFill>
                  <a:srgbClr val="5F6062"/>
                </a:solidFill>
                <a:cs typeface="Arial"/>
              </a:rPr>
              <a:t>and </a:t>
            </a:r>
            <a:r>
              <a:rPr lang="en-US" sz="1300" b="1" dirty="0">
                <a:solidFill>
                  <a:srgbClr val="5F6062"/>
                </a:solidFill>
                <a:cs typeface="Arial"/>
              </a:rPr>
              <a:t>Recruitment</a:t>
            </a:r>
            <a:r>
              <a:rPr lang="en-US" sz="1300" b="1" spc="65" dirty="0">
                <a:solidFill>
                  <a:srgbClr val="5F6062"/>
                </a:solidFill>
                <a:cs typeface="Arial"/>
              </a:rPr>
              <a:t> </a:t>
            </a:r>
            <a:r>
              <a:rPr lang="en-US" sz="1300" b="1" spc="-10" dirty="0">
                <a:solidFill>
                  <a:srgbClr val="5F6062"/>
                </a:solidFill>
                <a:cs typeface="Arial"/>
              </a:rPr>
              <a:t>Officer</a:t>
            </a:r>
            <a:endParaRPr lang="en-US" sz="1300" dirty="0"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41022" y="9822256"/>
            <a:ext cx="3132000" cy="942975"/>
          </a:xfrm>
          <a:custGeom>
            <a:avLst/>
            <a:gdLst/>
            <a:ahLst/>
            <a:cxnLst/>
            <a:rect l="l" t="t" r="r" b="b"/>
            <a:pathLst>
              <a:path w="3350894" h="942975">
                <a:moveTo>
                  <a:pt x="3225032" y="0"/>
                </a:moveTo>
                <a:lnTo>
                  <a:pt x="125650" y="0"/>
                </a:ln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816729"/>
                </a:lnTo>
                <a:lnTo>
                  <a:pt x="9874" y="865636"/>
                </a:lnTo>
                <a:lnTo>
                  <a:pt x="36803" y="905575"/>
                </a:lnTo>
                <a:lnTo>
                  <a:pt x="76743" y="932504"/>
                </a:lnTo>
                <a:lnTo>
                  <a:pt x="125650" y="942379"/>
                </a:lnTo>
                <a:lnTo>
                  <a:pt x="3225032" y="942379"/>
                </a:lnTo>
                <a:lnTo>
                  <a:pt x="3273939" y="932504"/>
                </a:lnTo>
                <a:lnTo>
                  <a:pt x="3313879" y="905575"/>
                </a:lnTo>
                <a:lnTo>
                  <a:pt x="3340808" y="865636"/>
                </a:lnTo>
                <a:lnTo>
                  <a:pt x="3350683" y="816729"/>
                </a:lnTo>
                <a:lnTo>
                  <a:pt x="3350683" y="125650"/>
                </a:lnTo>
                <a:lnTo>
                  <a:pt x="3340808" y="76743"/>
                </a:lnTo>
                <a:lnTo>
                  <a:pt x="3313879" y="36803"/>
                </a:lnTo>
                <a:lnTo>
                  <a:pt x="3273939" y="9874"/>
                </a:lnTo>
                <a:lnTo>
                  <a:pt x="3225032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 anchor="ctr"/>
          <a:lstStyle/>
          <a:p>
            <a:pPr marL="216000">
              <a:lnSpc>
                <a:spcPct val="100000"/>
              </a:lnSpc>
              <a:spcBef>
                <a:spcPts val="1190"/>
              </a:spcBef>
            </a:pPr>
            <a:r>
              <a:rPr lang="en-AU" sz="1700" b="1" dirty="0">
                <a:solidFill>
                  <a:srgbClr val="4085C6"/>
                </a:solidFill>
                <a:cs typeface="Arial"/>
              </a:rPr>
              <a:t>Katrina</a:t>
            </a:r>
            <a:r>
              <a:rPr lang="en-AU" sz="1700" b="1" spc="30" dirty="0">
                <a:solidFill>
                  <a:srgbClr val="4085C6"/>
                </a:solidFill>
                <a:cs typeface="Arial"/>
              </a:rPr>
              <a:t> </a:t>
            </a:r>
            <a:r>
              <a:rPr lang="en-AU" sz="1700" b="1" spc="-10" dirty="0">
                <a:solidFill>
                  <a:srgbClr val="4085C6"/>
                </a:solidFill>
                <a:cs typeface="Arial"/>
              </a:rPr>
              <a:t>Bye</a:t>
            </a:r>
            <a:endParaRPr lang="en-AU" sz="1700" dirty="0">
              <a:cs typeface="Arial"/>
            </a:endParaRPr>
          </a:p>
          <a:p>
            <a:pPr marL="216000">
              <a:lnSpc>
                <a:spcPct val="100000"/>
              </a:lnSpc>
              <a:spcBef>
                <a:spcPts val="835"/>
              </a:spcBef>
            </a:pPr>
            <a:r>
              <a:rPr lang="en-AU" sz="1300" b="1" dirty="0">
                <a:solidFill>
                  <a:srgbClr val="5F6062"/>
                </a:solidFill>
                <a:cs typeface="Arial"/>
              </a:rPr>
              <a:t>Manager</a:t>
            </a:r>
            <a:r>
              <a:rPr lang="en-AU" sz="1300" b="1" spc="40" dirty="0">
                <a:solidFill>
                  <a:srgbClr val="5F6062"/>
                </a:solidFill>
                <a:cs typeface="Arial"/>
              </a:rPr>
              <a:t> </a:t>
            </a:r>
            <a:r>
              <a:rPr lang="en-AU" sz="1300" b="1" dirty="0">
                <a:solidFill>
                  <a:srgbClr val="5F6062"/>
                </a:solidFill>
                <a:cs typeface="Arial"/>
              </a:rPr>
              <a:t>Commercial</a:t>
            </a:r>
            <a:r>
              <a:rPr lang="en-AU" sz="1300" b="1" spc="40" dirty="0">
                <a:solidFill>
                  <a:srgbClr val="5F6062"/>
                </a:solidFill>
                <a:cs typeface="Arial"/>
              </a:rPr>
              <a:t> </a:t>
            </a:r>
            <a:r>
              <a:rPr lang="en-AU" sz="1300" b="1" spc="-10" dirty="0">
                <a:solidFill>
                  <a:srgbClr val="5F6062"/>
                </a:solidFill>
                <a:cs typeface="Arial"/>
              </a:rPr>
              <a:t>Operations and International </a:t>
            </a:r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5309850" y="2411442"/>
            <a:ext cx="2700000" cy="942975"/>
          </a:xfrm>
          <a:custGeom>
            <a:avLst/>
            <a:gdLst/>
            <a:ahLst/>
            <a:cxnLst/>
            <a:rect l="l" t="t" r="r" b="b"/>
            <a:pathLst>
              <a:path w="3350894" h="942975">
                <a:moveTo>
                  <a:pt x="3225032" y="0"/>
                </a:moveTo>
                <a:lnTo>
                  <a:pt x="125650" y="0"/>
                </a:ln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816729"/>
                </a:lnTo>
                <a:lnTo>
                  <a:pt x="9874" y="865636"/>
                </a:lnTo>
                <a:lnTo>
                  <a:pt x="36803" y="905575"/>
                </a:lnTo>
                <a:lnTo>
                  <a:pt x="76743" y="932504"/>
                </a:lnTo>
                <a:lnTo>
                  <a:pt x="125650" y="942379"/>
                </a:lnTo>
                <a:lnTo>
                  <a:pt x="3225032" y="942379"/>
                </a:lnTo>
                <a:lnTo>
                  <a:pt x="3273939" y="932504"/>
                </a:lnTo>
                <a:lnTo>
                  <a:pt x="3313879" y="905575"/>
                </a:lnTo>
                <a:lnTo>
                  <a:pt x="3340808" y="865636"/>
                </a:lnTo>
                <a:lnTo>
                  <a:pt x="3350683" y="816729"/>
                </a:lnTo>
                <a:lnTo>
                  <a:pt x="3350683" y="125650"/>
                </a:lnTo>
                <a:lnTo>
                  <a:pt x="3340808" y="76743"/>
                </a:lnTo>
                <a:lnTo>
                  <a:pt x="3313879" y="36803"/>
                </a:lnTo>
                <a:lnTo>
                  <a:pt x="3273939" y="9874"/>
                </a:lnTo>
                <a:lnTo>
                  <a:pt x="3225032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 anchor="ctr"/>
          <a:lstStyle/>
          <a:p>
            <a:pPr marL="216000">
              <a:lnSpc>
                <a:spcPct val="100000"/>
              </a:lnSpc>
              <a:spcBef>
                <a:spcPts val="1190"/>
              </a:spcBef>
            </a:pPr>
            <a:r>
              <a:rPr lang="en-AU" sz="1700" b="1" dirty="0">
                <a:solidFill>
                  <a:srgbClr val="4085C6"/>
                </a:solidFill>
                <a:cs typeface="Arial"/>
              </a:rPr>
              <a:t>Lana</a:t>
            </a:r>
            <a:r>
              <a:rPr lang="en-AU" sz="1700" b="1" spc="30" dirty="0">
                <a:solidFill>
                  <a:srgbClr val="4085C6"/>
                </a:solidFill>
                <a:cs typeface="Arial"/>
              </a:rPr>
              <a:t> </a:t>
            </a:r>
            <a:r>
              <a:rPr lang="en-AU" sz="1700" b="1" spc="-25" dirty="0">
                <a:solidFill>
                  <a:srgbClr val="4085C6"/>
                </a:solidFill>
                <a:cs typeface="Arial"/>
              </a:rPr>
              <a:t>Guo</a:t>
            </a:r>
            <a:endParaRPr lang="en-AU" sz="1700" dirty="0">
              <a:cs typeface="Arial"/>
            </a:endParaRPr>
          </a:p>
          <a:p>
            <a:pPr marL="216000">
              <a:lnSpc>
                <a:spcPts val="1520"/>
              </a:lnSpc>
              <a:spcBef>
                <a:spcPts val="835"/>
              </a:spcBef>
            </a:pPr>
            <a:r>
              <a:rPr lang="en-AU" sz="1300" b="1" dirty="0">
                <a:solidFill>
                  <a:srgbClr val="5F6062"/>
                </a:solidFill>
                <a:cs typeface="Arial"/>
              </a:rPr>
              <a:t>International</a:t>
            </a:r>
            <a:r>
              <a:rPr lang="en-AU" sz="1300" b="1" spc="30" dirty="0">
                <a:solidFill>
                  <a:srgbClr val="5F6062"/>
                </a:solidFill>
                <a:cs typeface="Arial"/>
              </a:rPr>
              <a:t> </a:t>
            </a:r>
            <a:r>
              <a:rPr lang="en-AU" sz="1300" b="1" dirty="0">
                <a:solidFill>
                  <a:srgbClr val="5F6062"/>
                </a:solidFill>
                <a:cs typeface="Arial"/>
              </a:rPr>
              <a:t>Student</a:t>
            </a:r>
            <a:r>
              <a:rPr lang="en-AU" sz="1300" b="1" spc="30" dirty="0">
                <a:solidFill>
                  <a:srgbClr val="5F6062"/>
                </a:solidFill>
                <a:cs typeface="Arial"/>
              </a:rPr>
              <a:t> </a:t>
            </a:r>
            <a:r>
              <a:rPr lang="en-AU" sz="1300" b="1" dirty="0">
                <a:solidFill>
                  <a:srgbClr val="5F6062"/>
                </a:solidFill>
                <a:cs typeface="Arial"/>
              </a:rPr>
              <a:t>Liaison</a:t>
            </a:r>
            <a:r>
              <a:rPr lang="en-AU" sz="1300" b="1" spc="35" dirty="0">
                <a:solidFill>
                  <a:srgbClr val="5F6062"/>
                </a:solidFill>
                <a:cs typeface="Arial"/>
              </a:rPr>
              <a:t> </a:t>
            </a:r>
            <a:r>
              <a:rPr lang="en-AU" sz="1300" b="1" spc="-25" dirty="0">
                <a:solidFill>
                  <a:srgbClr val="5F6062"/>
                </a:solidFill>
                <a:cs typeface="Arial"/>
              </a:rPr>
              <a:t>and </a:t>
            </a:r>
            <a:r>
              <a:rPr lang="en-AU" sz="1300" b="1" dirty="0">
                <a:solidFill>
                  <a:srgbClr val="5F6062"/>
                </a:solidFill>
                <a:cs typeface="Arial"/>
              </a:rPr>
              <a:t>Admissions</a:t>
            </a:r>
            <a:r>
              <a:rPr lang="en-AU" sz="1300" b="1" spc="25" dirty="0">
                <a:solidFill>
                  <a:srgbClr val="5F6062"/>
                </a:solidFill>
                <a:cs typeface="Arial"/>
              </a:rPr>
              <a:t> </a:t>
            </a:r>
            <a:r>
              <a:rPr lang="en-AU" sz="1300" b="1" spc="-10" dirty="0">
                <a:solidFill>
                  <a:srgbClr val="5F6062"/>
                </a:solidFill>
                <a:cs typeface="Arial"/>
              </a:rPr>
              <a:t>Officer</a:t>
            </a:r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807698" y="209417"/>
            <a:ext cx="3350895" cy="942975"/>
          </a:xfrm>
          <a:custGeom>
            <a:avLst/>
            <a:gdLst/>
            <a:ahLst/>
            <a:cxnLst/>
            <a:rect l="l" t="t" r="r" b="b"/>
            <a:pathLst>
              <a:path w="3350894" h="942975">
                <a:moveTo>
                  <a:pt x="3225032" y="0"/>
                </a:moveTo>
                <a:lnTo>
                  <a:pt x="125650" y="0"/>
                </a:ln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816729"/>
                </a:lnTo>
                <a:lnTo>
                  <a:pt x="9874" y="865636"/>
                </a:lnTo>
                <a:lnTo>
                  <a:pt x="36803" y="905575"/>
                </a:lnTo>
                <a:lnTo>
                  <a:pt x="76743" y="932504"/>
                </a:lnTo>
                <a:lnTo>
                  <a:pt x="125650" y="942379"/>
                </a:lnTo>
                <a:lnTo>
                  <a:pt x="3225032" y="942379"/>
                </a:lnTo>
                <a:lnTo>
                  <a:pt x="3273939" y="932504"/>
                </a:lnTo>
                <a:lnTo>
                  <a:pt x="3313879" y="905575"/>
                </a:lnTo>
                <a:lnTo>
                  <a:pt x="3340808" y="865636"/>
                </a:lnTo>
                <a:lnTo>
                  <a:pt x="3350683" y="816729"/>
                </a:lnTo>
                <a:lnTo>
                  <a:pt x="3350683" y="125650"/>
                </a:lnTo>
                <a:lnTo>
                  <a:pt x="3340808" y="76743"/>
                </a:lnTo>
                <a:lnTo>
                  <a:pt x="3313879" y="36803"/>
                </a:lnTo>
                <a:lnTo>
                  <a:pt x="3273939" y="9874"/>
                </a:lnTo>
                <a:lnTo>
                  <a:pt x="3225032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 anchor="ctr"/>
          <a:lstStyle/>
          <a:p>
            <a:pPr marL="216000">
              <a:lnSpc>
                <a:spcPct val="100000"/>
              </a:lnSpc>
              <a:spcBef>
                <a:spcPts val="1190"/>
              </a:spcBef>
            </a:pPr>
            <a:r>
              <a:rPr lang="en-US" sz="1700" b="1" dirty="0">
                <a:solidFill>
                  <a:srgbClr val="4085C6"/>
                </a:solidFill>
                <a:cs typeface="Arial"/>
              </a:rPr>
              <a:t>George</a:t>
            </a:r>
            <a:r>
              <a:rPr lang="en-US" sz="1700" b="1" spc="45" dirty="0">
                <a:solidFill>
                  <a:srgbClr val="4085C6"/>
                </a:solidFill>
                <a:cs typeface="Arial"/>
              </a:rPr>
              <a:t> </a:t>
            </a:r>
            <a:r>
              <a:rPr lang="en-US" sz="1700" b="1" spc="-20" dirty="0">
                <a:solidFill>
                  <a:srgbClr val="4085C6"/>
                </a:solidFill>
                <a:cs typeface="Arial"/>
              </a:rPr>
              <a:t>Zhang</a:t>
            </a:r>
            <a:endParaRPr lang="en-US" sz="1700" dirty="0">
              <a:cs typeface="Arial"/>
            </a:endParaRPr>
          </a:p>
          <a:p>
            <a:pPr marL="216000" marR="5080">
              <a:lnSpc>
                <a:spcPts val="1480"/>
              </a:lnSpc>
              <a:spcBef>
                <a:spcPts val="950"/>
              </a:spcBef>
            </a:pPr>
            <a:r>
              <a:rPr lang="en-US" sz="1300" b="1" dirty="0">
                <a:solidFill>
                  <a:srgbClr val="5F6062"/>
                </a:solidFill>
                <a:cs typeface="Arial"/>
              </a:rPr>
              <a:t>International</a:t>
            </a:r>
            <a:r>
              <a:rPr lang="en-US" sz="1300" b="1" spc="45" dirty="0">
                <a:solidFill>
                  <a:srgbClr val="5F6062"/>
                </a:solidFill>
                <a:cs typeface="Arial"/>
              </a:rPr>
              <a:t> </a:t>
            </a:r>
            <a:r>
              <a:rPr lang="en-US" sz="1300" b="1" dirty="0">
                <a:solidFill>
                  <a:srgbClr val="5F6062"/>
                </a:solidFill>
                <a:cs typeface="Arial"/>
              </a:rPr>
              <a:t>Business</a:t>
            </a:r>
            <a:r>
              <a:rPr lang="en-US" sz="1300" b="1" spc="45" dirty="0">
                <a:solidFill>
                  <a:srgbClr val="5F6062"/>
                </a:solidFill>
                <a:cs typeface="Arial"/>
              </a:rPr>
              <a:t> </a:t>
            </a:r>
            <a:r>
              <a:rPr lang="en-US" sz="1300" b="1" spc="-10" dirty="0">
                <a:solidFill>
                  <a:srgbClr val="5F6062"/>
                </a:solidFill>
                <a:cs typeface="Arial"/>
              </a:rPr>
              <a:t>Development </a:t>
            </a:r>
            <a:r>
              <a:rPr lang="en-US" sz="1300" b="1" dirty="0">
                <a:solidFill>
                  <a:srgbClr val="5F6062"/>
                </a:solidFill>
                <a:cs typeface="Arial"/>
              </a:rPr>
              <a:t>Manager</a:t>
            </a:r>
            <a:r>
              <a:rPr lang="en-US" sz="1300" b="1" spc="20" dirty="0">
                <a:solidFill>
                  <a:srgbClr val="5F6062"/>
                </a:solidFill>
                <a:cs typeface="Arial"/>
              </a:rPr>
              <a:t> </a:t>
            </a:r>
            <a:r>
              <a:rPr lang="en-US" sz="1300" b="1" dirty="0">
                <a:solidFill>
                  <a:srgbClr val="5F6062"/>
                </a:solidFill>
                <a:cs typeface="Arial"/>
              </a:rPr>
              <a:t>(Greater</a:t>
            </a:r>
            <a:r>
              <a:rPr lang="en-US" sz="1300" b="1" spc="20" dirty="0">
                <a:solidFill>
                  <a:srgbClr val="5F6062"/>
                </a:solidFill>
                <a:cs typeface="Arial"/>
              </a:rPr>
              <a:t> </a:t>
            </a:r>
            <a:r>
              <a:rPr lang="en-US" sz="1300" b="1" spc="-10" dirty="0">
                <a:solidFill>
                  <a:srgbClr val="5F6062"/>
                </a:solidFill>
                <a:cs typeface="Arial"/>
              </a:rPr>
              <a:t>China)</a:t>
            </a:r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808315" y="2411443"/>
            <a:ext cx="2819400" cy="942975"/>
          </a:xfrm>
          <a:custGeom>
            <a:avLst/>
            <a:gdLst/>
            <a:ahLst/>
            <a:cxnLst/>
            <a:rect l="l" t="t" r="r" b="b"/>
            <a:pathLst>
              <a:path w="3141345" h="942975">
                <a:moveTo>
                  <a:pt x="3015614" y="0"/>
                </a:moveTo>
                <a:lnTo>
                  <a:pt x="125650" y="0"/>
                </a:ln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816729"/>
                </a:lnTo>
                <a:lnTo>
                  <a:pt x="9874" y="865636"/>
                </a:lnTo>
                <a:lnTo>
                  <a:pt x="36803" y="905575"/>
                </a:lnTo>
                <a:lnTo>
                  <a:pt x="76743" y="932504"/>
                </a:lnTo>
                <a:lnTo>
                  <a:pt x="125650" y="942379"/>
                </a:lnTo>
                <a:lnTo>
                  <a:pt x="3015614" y="942379"/>
                </a:lnTo>
                <a:lnTo>
                  <a:pt x="3064522" y="932504"/>
                </a:lnTo>
                <a:lnTo>
                  <a:pt x="3104461" y="905575"/>
                </a:lnTo>
                <a:lnTo>
                  <a:pt x="3131390" y="865636"/>
                </a:lnTo>
                <a:lnTo>
                  <a:pt x="3141265" y="816729"/>
                </a:lnTo>
                <a:lnTo>
                  <a:pt x="3141265" y="125650"/>
                </a:lnTo>
                <a:lnTo>
                  <a:pt x="3131390" y="76743"/>
                </a:lnTo>
                <a:lnTo>
                  <a:pt x="3104461" y="36803"/>
                </a:lnTo>
                <a:lnTo>
                  <a:pt x="3064522" y="9874"/>
                </a:lnTo>
                <a:lnTo>
                  <a:pt x="3015614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 anchor="ctr"/>
          <a:lstStyle/>
          <a:p>
            <a:pPr marL="216000">
              <a:lnSpc>
                <a:spcPct val="100000"/>
              </a:lnSpc>
              <a:spcBef>
                <a:spcPts val="1190"/>
              </a:spcBef>
            </a:pPr>
            <a:r>
              <a:rPr lang="fr-FR" sz="1700" b="1" dirty="0">
                <a:solidFill>
                  <a:srgbClr val="4085C6"/>
                </a:solidFill>
                <a:cs typeface="Arial"/>
              </a:rPr>
              <a:t>Lavender</a:t>
            </a:r>
            <a:r>
              <a:rPr lang="fr-FR" sz="1700" b="1" spc="-5" dirty="0">
                <a:solidFill>
                  <a:srgbClr val="4085C6"/>
                </a:solidFill>
                <a:cs typeface="Arial"/>
              </a:rPr>
              <a:t> </a:t>
            </a:r>
            <a:r>
              <a:rPr lang="fr-FR" sz="1700" b="1" spc="-20" dirty="0">
                <a:solidFill>
                  <a:srgbClr val="4085C6"/>
                </a:solidFill>
                <a:cs typeface="Arial"/>
              </a:rPr>
              <a:t>Kwan</a:t>
            </a:r>
          </a:p>
          <a:p>
            <a:pPr marL="216000">
              <a:lnSpc>
                <a:spcPct val="100000"/>
              </a:lnSpc>
              <a:spcBef>
                <a:spcPts val="835"/>
              </a:spcBef>
            </a:pPr>
            <a:r>
              <a:rPr lang="fr-FR" sz="1300" b="1" dirty="0">
                <a:solidFill>
                  <a:srgbClr val="5F6062"/>
                </a:solidFill>
                <a:cs typeface="Arial"/>
              </a:rPr>
              <a:t>International</a:t>
            </a:r>
            <a:r>
              <a:rPr lang="fr-FR" sz="1300" b="1" spc="25" dirty="0">
                <a:solidFill>
                  <a:srgbClr val="5F6062"/>
                </a:solidFill>
                <a:cs typeface="Arial"/>
              </a:rPr>
              <a:t> </a:t>
            </a:r>
            <a:r>
              <a:rPr lang="fr-FR" sz="1300" b="1" dirty="0">
                <a:solidFill>
                  <a:srgbClr val="5F6062"/>
                </a:solidFill>
                <a:cs typeface="Arial"/>
              </a:rPr>
              <a:t>and Commercial Senior Officer</a:t>
            </a:r>
            <a:endParaRPr sz="1300" dirty="0"/>
          </a:p>
        </p:txBody>
      </p:sp>
      <p:sp>
        <p:nvSpPr>
          <p:cNvPr id="17" name="object 17"/>
          <p:cNvSpPr/>
          <p:nvPr/>
        </p:nvSpPr>
        <p:spPr>
          <a:xfrm>
            <a:off x="15455893" y="9822255"/>
            <a:ext cx="2448000" cy="942975"/>
          </a:xfrm>
          <a:custGeom>
            <a:avLst/>
            <a:gdLst/>
            <a:ahLst/>
            <a:cxnLst/>
            <a:rect l="l" t="t" r="r" b="b"/>
            <a:pathLst>
              <a:path w="3141344" h="942975">
                <a:moveTo>
                  <a:pt x="3015614" y="0"/>
                </a:moveTo>
                <a:lnTo>
                  <a:pt x="125650" y="0"/>
                </a:ln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816729"/>
                </a:lnTo>
                <a:lnTo>
                  <a:pt x="9874" y="865636"/>
                </a:lnTo>
                <a:lnTo>
                  <a:pt x="36803" y="905575"/>
                </a:lnTo>
                <a:lnTo>
                  <a:pt x="76743" y="932504"/>
                </a:lnTo>
                <a:lnTo>
                  <a:pt x="125650" y="942379"/>
                </a:lnTo>
                <a:lnTo>
                  <a:pt x="3015614" y="942379"/>
                </a:lnTo>
                <a:lnTo>
                  <a:pt x="3064522" y="932504"/>
                </a:lnTo>
                <a:lnTo>
                  <a:pt x="3104461" y="905575"/>
                </a:lnTo>
                <a:lnTo>
                  <a:pt x="3131390" y="865636"/>
                </a:lnTo>
                <a:lnTo>
                  <a:pt x="3141265" y="816729"/>
                </a:lnTo>
                <a:lnTo>
                  <a:pt x="3141265" y="125650"/>
                </a:lnTo>
                <a:lnTo>
                  <a:pt x="3131390" y="76743"/>
                </a:lnTo>
                <a:lnTo>
                  <a:pt x="3104461" y="36803"/>
                </a:lnTo>
                <a:lnTo>
                  <a:pt x="3064522" y="9874"/>
                </a:lnTo>
                <a:lnTo>
                  <a:pt x="3015614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 anchor="ctr"/>
          <a:lstStyle/>
          <a:p>
            <a:pPr marL="216000">
              <a:lnSpc>
                <a:spcPct val="100000"/>
              </a:lnSpc>
              <a:spcBef>
                <a:spcPts val="1190"/>
              </a:spcBef>
            </a:pPr>
            <a:r>
              <a:rPr lang="en-US" sz="1700" b="1" dirty="0">
                <a:solidFill>
                  <a:srgbClr val="4085C6"/>
                </a:solidFill>
                <a:cs typeface="Arial"/>
              </a:rPr>
              <a:t>Ally</a:t>
            </a:r>
            <a:r>
              <a:rPr lang="en-US" sz="1700" b="1" spc="5" dirty="0">
                <a:solidFill>
                  <a:srgbClr val="4085C6"/>
                </a:solidFill>
                <a:cs typeface="Arial"/>
              </a:rPr>
              <a:t> </a:t>
            </a:r>
            <a:r>
              <a:rPr lang="en-US" sz="1700" b="1" spc="-20" dirty="0">
                <a:solidFill>
                  <a:srgbClr val="4085C6"/>
                </a:solidFill>
                <a:cs typeface="Arial"/>
              </a:rPr>
              <a:t>Scale</a:t>
            </a:r>
            <a:endParaRPr lang="en-US" sz="1700" dirty="0">
              <a:cs typeface="Arial"/>
            </a:endParaRPr>
          </a:p>
          <a:p>
            <a:pPr marL="216000">
              <a:lnSpc>
                <a:spcPct val="100000"/>
              </a:lnSpc>
              <a:spcBef>
                <a:spcPts val="835"/>
              </a:spcBef>
            </a:pPr>
            <a:r>
              <a:rPr lang="en-US" sz="1300" b="1" dirty="0">
                <a:solidFill>
                  <a:srgbClr val="5F6062"/>
                </a:solidFill>
                <a:cs typeface="Arial"/>
              </a:rPr>
              <a:t>International</a:t>
            </a:r>
            <a:r>
              <a:rPr lang="en-US" sz="1300" b="1" spc="-15" dirty="0">
                <a:solidFill>
                  <a:srgbClr val="5F6062"/>
                </a:solidFill>
                <a:cs typeface="Arial"/>
              </a:rPr>
              <a:t> </a:t>
            </a:r>
            <a:r>
              <a:rPr lang="en-US" sz="1300" b="1" dirty="0">
                <a:solidFill>
                  <a:srgbClr val="5F6062"/>
                </a:solidFill>
                <a:cs typeface="Arial"/>
              </a:rPr>
              <a:t>Team</a:t>
            </a:r>
            <a:r>
              <a:rPr lang="en-US" sz="1300" b="1" spc="-5" dirty="0">
                <a:solidFill>
                  <a:srgbClr val="5F6062"/>
                </a:solidFill>
                <a:cs typeface="Arial"/>
              </a:rPr>
              <a:t> </a:t>
            </a:r>
            <a:r>
              <a:rPr lang="en-US" sz="1300" b="1" spc="-10" dirty="0">
                <a:solidFill>
                  <a:srgbClr val="5F6062"/>
                </a:solidFill>
                <a:cs typeface="Arial"/>
              </a:rPr>
              <a:t>Leader</a:t>
            </a:r>
            <a:endParaRPr sz="1300" dirty="0"/>
          </a:p>
        </p:txBody>
      </p:sp>
      <p:sp>
        <p:nvSpPr>
          <p:cNvPr id="19" name="object 19"/>
          <p:cNvSpPr/>
          <p:nvPr/>
        </p:nvSpPr>
        <p:spPr>
          <a:xfrm>
            <a:off x="7029455" y="9822256"/>
            <a:ext cx="3350895" cy="942975"/>
          </a:xfrm>
          <a:custGeom>
            <a:avLst/>
            <a:gdLst/>
            <a:ahLst/>
            <a:cxnLst/>
            <a:rect l="l" t="t" r="r" b="b"/>
            <a:pathLst>
              <a:path w="3350895" h="942975">
                <a:moveTo>
                  <a:pt x="3225032" y="0"/>
                </a:moveTo>
                <a:lnTo>
                  <a:pt x="125650" y="0"/>
                </a:ln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816729"/>
                </a:lnTo>
                <a:lnTo>
                  <a:pt x="9874" y="865636"/>
                </a:lnTo>
                <a:lnTo>
                  <a:pt x="36803" y="905575"/>
                </a:lnTo>
                <a:lnTo>
                  <a:pt x="76743" y="932504"/>
                </a:lnTo>
                <a:lnTo>
                  <a:pt x="125650" y="942379"/>
                </a:lnTo>
                <a:lnTo>
                  <a:pt x="3225032" y="942379"/>
                </a:lnTo>
                <a:lnTo>
                  <a:pt x="3273939" y="932504"/>
                </a:lnTo>
                <a:lnTo>
                  <a:pt x="3313879" y="905575"/>
                </a:lnTo>
                <a:lnTo>
                  <a:pt x="3340808" y="865636"/>
                </a:lnTo>
                <a:lnTo>
                  <a:pt x="3350683" y="816729"/>
                </a:lnTo>
                <a:lnTo>
                  <a:pt x="3350683" y="125650"/>
                </a:lnTo>
                <a:lnTo>
                  <a:pt x="3340808" y="76743"/>
                </a:lnTo>
                <a:lnTo>
                  <a:pt x="3313879" y="36803"/>
                </a:lnTo>
                <a:lnTo>
                  <a:pt x="3273939" y="9874"/>
                </a:lnTo>
                <a:lnTo>
                  <a:pt x="3225032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 anchor="ctr"/>
          <a:lstStyle/>
          <a:p>
            <a:pPr marL="216000">
              <a:lnSpc>
                <a:spcPct val="100000"/>
              </a:lnSpc>
              <a:spcBef>
                <a:spcPts val="1190"/>
              </a:spcBef>
            </a:pPr>
            <a:r>
              <a:rPr lang="en-US" sz="1700" b="1" dirty="0">
                <a:solidFill>
                  <a:srgbClr val="4085C6"/>
                </a:solidFill>
                <a:cs typeface="Arial"/>
              </a:rPr>
              <a:t>Jana</a:t>
            </a:r>
            <a:r>
              <a:rPr lang="en-US" sz="1700" b="1" spc="-5" dirty="0">
                <a:solidFill>
                  <a:srgbClr val="4085C6"/>
                </a:solidFill>
                <a:cs typeface="Arial"/>
              </a:rPr>
              <a:t> </a:t>
            </a:r>
            <a:r>
              <a:rPr lang="en-US" sz="1700" b="1" spc="-10" dirty="0">
                <a:solidFill>
                  <a:srgbClr val="4085C6"/>
                </a:solidFill>
                <a:cs typeface="Arial"/>
              </a:rPr>
              <a:t>Perera</a:t>
            </a:r>
            <a:endParaRPr lang="en-US" sz="1700" dirty="0">
              <a:cs typeface="Arial"/>
            </a:endParaRPr>
          </a:p>
          <a:p>
            <a:pPr marL="216000" marR="5080">
              <a:lnSpc>
                <a:spcPts val="1480"/>
              </a:lnSpc>
              <a:spcBef>
                <a:spcPts val="950"/>
              </a:spcBef>
            </a:pPr>
            <a:r>
              <a:rPr lang="en-US" sz="1300" b="1" dirty="0">
                <a:solidFill>
                  <a:srgbClr val="5F6062"/>
                </a:solidFill>
                <a:cs typeface="Arial"/>
              </a:rPr>
              <a:t>Executive</a:t>
            </a:r>
            <a:r>
              <a:rPr lang="en-US" sz="1300" b="1" spc="15" dirty="0">
                <a:solidFill>
                  <a:srgbClr val="5F6062"/>
                </a:solidFill>
                <a:cs typeface="Arial"/>
              </a:rPr>
              <a:t> </a:t>
            </a:r>
            <a:r>
              <a:rPr lang="en-US" sz="1300" b="1" dirty="0">
                <a:solidFill>
                  <a:srgbClr val="5F6062"/>
                </a:solidFill>
                <a:cs typeface="Arial"/>
              </a:rPr>
              <a:t>Director</a:t>
            </a:r>
            <a:r>
              <a:rPr lang="en-US" sz="1300" b="1" spc="20" dirty="0">
                <a:solidFill>
                  <a:srgbClr val="5F6062"/>
                </a:solidFill>
                <a:cs typeface="Arial"/>
              </a:rPr>
              <a:t> </a:t>
            </a:r>
            <a:r>
              <a:rPr lang="en-US" sz="1300" b="1" dirty="0">
                <a:solidFill>
                  <a:srgbClr val="5F6062"/>
                </a:solidFill>
                <a:cs typeface="Arial"/>
              </a:rPr>
              <a:t>of</a:t>
            </a:r>
            <a:r>
              <a:rPr lang="en-US" sz="1300" b="1" spc="20" dirty="0">
                <a:solidFill>
                  <a:srgbClr val="5F6062"/>
                </a:solidFill>
                <a:cs typeface="Arial"/>
              </a:rPr>
              <a:t> </a:t>
            </a:r>
            <a:r>
              <a:rPr lang="en-US" sz="1300" b="1" spc="-10" dirty="0">
                <a:solidFill>
                  <a:srgbClr val="5F6062"/>
                </a:solidFill>
                <a:cs typeface="Arial"/>
              </a:rPr>
              <a:t>Commercial Business</a:t>
            </a:r>
            <a:endParaRPr lang="en-US" sz="1300" dirty="0"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087" y="10362276"/>
            <a:ext cx="5531485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skills.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experience.</a:t>
            </a:r>
            <a:r>
              <a:rPr sz="1450" b="1" spc="150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B93D1"/>
                </a:solidFill>
                <a:latin typeface="Arial"/>
                <a:cs typeface="Arial"/>
              </a:rPr>
              <a:t>outcomes.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1735"/>
              </a:lnSpc>
              <a:tabLst>
                <a:tab pos="3040380" algn="l"/>
                <a:tab pos="4889500" algn="l"/>
              </a:tabLst>
            </a:pPr>
            <a:r>
              <a:rPr sz="1450" b="1" spc="-10" dirty="0">
                <a:solidFill>
                  <a:srgbClr val="82C341"/>
                </a:solidFill>
                <a:latin typeface="Arial"/>
                <a:cs typeface="Arial"/>
              </a:rPr>
              <a:t>thegordon.edu.au/international</a:t>
            </a:r>
            <a:r>
              <a:rPr sz="1450" b="1" dirty="0">
                <a:solidFill>
                  <a:srgbClr val="82C341"/>
                </a:solidFill>
                <a:latin typeface="Arial"/>
                <a:cs typeface="Arial"/>
              </a:rPr>
              <a:t>	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CRICOS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Provider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No.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A7A9AC"/>
                </a:solidFill>
                <a:latin typeface="Arial"/>
                <a:cs typeface="Arial"/>
              </a:rPr>
              <a:t>00011G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	TAFE</a:t>
            </a:r>
            <a:r>
              <a:rPr sz="950" spc="6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A7A9AC"/>
                </a:solidFill>
                <a:latin typeface="Arial"/>
                <a:cs typeface="Arial"/>
              </a:rPr>
              <a:t>3044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138B4815-AAE6-40B4-9A91-D3D6D1EAC7DF}"/>
              </a:ext>
            </a:extLst>
          </p:cNvPr>
          <p:cNvSpPr/>
          <p:nvPr/>
        </p:nvSpPr>
        <p:spPr>
          <a:xfrm>
            <a:off x="0" y="1080000"/>
            <a:ext cx="6165850" cy="1080000"/>
          </a:xfrm>
          <a:custGeom>
            <a:avLst/>
            <a:gdLst/>
            <a:ahLst/>
            <a:cxnLst/>
            <a:rect l="l" t="t" r="r" b="b"/>
            <a:pathLst>
              <a:path w="8478520" h="1099820">
                <a:moveTo>
                  <a:pt x="8477930" y="0"/>
                </a:moveTo>
                <a:lnTo>
                  <a:pt x="0" y="0"/>
                </a:lnTo>
                <a:lnTo>
                  <a:pt x="0" y="1099442"/>
                </a:lnTo>
                <a:lnTo>
                  <a:pt x="8477930" y="1099442"/>
                </a:lnTo>
                <a:lnTo>
                  <a:pt x="847793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marL="1044000"/>
            <a:r>
              <a:rPr lang="en-AU" sz="4000" b="1" dirty="0">
                <a:solidFill>
                  <a:srgbClr val="FFFFFF"/>
                </a:solidFill>
                <a:ea typeface="+mj-ea"/>
                <a:cs typeface="Arial"/>
              </a:rPr>
              <a:t>Purpose and Vision</a:t>
            </a:r>
            <a:endParaRPr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92037E8C-5D2B-4A21-9A05-A8FC57C4A82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2388" y="9822598"/>
            <a:ext cx="2644624" cy="1068185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8FBE464-6F5A-4954-ACFA-F30774F08F39}"/>
              </a:ext>
            </a:extLst>
          </p:cNvPr>
          <p:cNvSpPr txBox="1">
            <a:spLocks/>
          </p:cNvSpPr>
          <p:nvPr/>
        </p:nvSpPr>
        <p:spPr>
          <a:xfrm>
            <a:off x="222250" y="3902075"/>
            <a:ext cx="8001000" cy="2490469"/>
          </a:xfrm>
          <a:prstGeom prst="rect">
            <a:avLst/>
          </a:prstGeom>
        </p:spPr>
        <p:txBody>
          <a:bodyPr/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4400" dirty="0"/>
              <a:t>To provide a personalised experience</a:t>
            </a:r>
          </a:p>
          <a:p>
            <a:pPr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4400" dirty="0"/>
              <a:t>To make a difference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12F6B5-EE26-4B9D-8A86-3FD3C9D0D1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324" y="2259504"/>
            <a:ext cx="10188000" cy="67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087" y="10362276"/>
            <a:ext cx="5531485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skills.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experience.</a:t>
            </a:r>
            <a:r>
              <a:rPr sz="1450" b="1" spc="150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B93D1"/>
                </a:solidFill>
                <a:latin typeface="Arial"/>
                <a:cs typeface="Arial"/>
              </a:rPr>
              <a:t>Real</a:t>
            </a:r>
            <a:r>
              <a:rPr sz="1450" b="1" spc="145" dirty="0">
                <a:solidFill>
                  <a:srgbClr val="2B93D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B93D1"/>
                </a:solidFill>
                <a:latin typeface="Arial"/>
                <a:cs typeface="Arial"/>
              </a:rPr>
              <a:t>outcomes.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1735"/>
              </a:lnSpc>
              <a:tabLst>
                <a:tab pos="3040380" algn="l"/>
                <a:tab pos="4889500" algn="l"/>
              </a:tabLst>
            </a:pPr>
            <a:r>
              <a:rPr sz="1450" b="1" spc="-10" dirty="0">
                <a:solidFill>
                  <a:srgbClr val="82C341"/>
                </a:solidFill>
                <a:latin typeface="Arial"/>
                <a:cs typeface="Arial"/>
              </a:rPr>
              <a:t>thegordon.edu.au/international</a:t>
            </a:r>
            <a:r>
              <a:rPr sz="1450" b="1" dirty="0">
                <a:solidFill>
                  <a:srgbClr val="82C341"/>
                </a:solidFill>
                <a:latin typeface="Arial"/>
                <a:cs typeface="Arial"/>
              </a:rPr>
              <a:t>	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CRICOS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Provider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No.</a:t>
            </a:r>
            <a:r>
              <a:rPr sz="950" spc="14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A7A9AC"/>
                </a:solidFill>
                <a:latin typeface="Arial"/>
                <a:cs typeface="Arial"/>
              </a:rPr>
              <a:t>00011G</a:t>
            </a:r>
            <a:r>
              <a:rPr sz="950" dirty="0">
                <a:solidFill>
                  <a:srgbClr val="A7A9AC"/>
                </a:solidFill>
                <a:latin typeface="Arial"/>
                <a:cs typeface="Arial"/>
              </a:rPr>
              <a:t>	TAFE</a:t>
            </a:r>
            <a:r>
              <a:rPr sz="950" spc="6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A7A9AC"/>
                </a:solidFill>
                <a:latin typeface="Arial"/>
                <a:cs typeface="Arial"/>
              </a:rPr>
              <a:t>3044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138B4815-AAE6-40B4-9A91-D3D6D1EAC7DF}"/>
              </a:ext>
            </a:extLst>
          </p:cNvPr>
          <p:cNvSpPr/>
          <p:nvPr/>
        </p:nvSpPr>
        <p:spPr>
          <a:xfrm>
            <a:off x="0" y="1080000"/>
            <a:ext cx="5400000" cy="1080000"/>
          </a:xfrm>
          <a:custGeom>
            <a:avLst/>
            <a:gdLst/>
            <a:ahLst/>
            <a:cxnLst/>
            <a:rect l="l" t="t" r="r" b="b"/>
            <a:pathLst>
              <a:path w="8478520" h="1099820">
                <a:moveTo>
                  <a:pt x="8477930" y="0"/>
                </a:moveTo>
                <a:lnTo>
                  <a:pt x="0" y="0"/>
                </a:lnTo>
                <a:lnTo>
                  <a:pt x="0" y="1099442"/>
                </a:lnTo>
                <a:lnTo>
                  <a:pt x="8477930" y="1099442"/>
                </a:lnTo>
                <a:lnTo>
                  <a:pt x="847793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marL="1044000"/>
            <a:r>
              <a:rPr lang="en-AU" sz="4000" b="1" dirty="0">
                <a:solidFill>
                  <a:srgbClr val="FFFFFF"/>
                </a:solidFill>
                <a:ea typeface="+mj-ea"/>
                <a:cs typeface="Arial"/>
              </a:rPr>
              <a:t>Our Students</a:t>
            </a:r>
            <a:endParaRPr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92037E8C-5D2B-4A21-9A05-A8FC57C4A82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2388" y="9822598"/>
            <a:ext cx="2644624" cy="1068185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0F0A81-679F-4DF1-8A1A-B5D0928593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6860" y="1628337"/>
            <a:ext cx="10188000" cy="804510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8FBE464-6F5A-4954-ACFA-F30774F08F39}"/>
              </a:ext>
            </a:extLst>
          </p:cNvPr>
          <p:cNvSpPr txBox="1">
            <a:spLocks/>
          </p:cNvSpPr>
          <p:nvPr/>
        </p:nvSpPr>
        <p:spPr>
          <a:xfrm>
            <a:off x="603250" y="2835275"/>
            <a:ext cx="6960107" cy="6285591"/>
          </a:xfrm>
          <a:prstGeom prst="rect">
            <a:avLst/>
          </a:prstGeom>
        </p:spPr>
        <p:txBody>
          <a:bodyPr/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/>
              <a:t>Students over the </a:t>
            </a:r>
            <a:r>
              <a:rPr lang="en-US" sz="4400" dirty="0" err="1"/>
              <a:t>yearsat</a:t>
            </a:r>
            <a:r>
              <a:rPr lang="en-US" sz="4400" dirty="0"/>
              <a:t> The Gordon come from 107 different countries and represent 78 nationalities.</a:t>
            </a:r>
          </a:p>
          <a:p>
            <a:pPr marL="0" indent="0">
              <a:buNone/>
            </a:pPr>
            <a:r>
              <a:rPr lang="en-US" sz="4400" dirty="0"/>
              <a:t> </a:t>
            </a:r>
          </a:p>
          <a:p>
            <a:pPr marL="0" indent="0">
              <a:buNone/>
            </a:pPr>
            <a:r>
              <a:rPr lang="en-US" sz="4400" dirty="0"/>
              <a:t>We are proud of and value the diversity that everyone brings to our campuses. 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962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ordon Col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93D1"/>
      </a:accent1>
      <a:accent2>
        <a:srgbClr val="5F6062"/>
      </a:accent2>
      <a:accent3>
        <a:srgbClr val="005A96"/>
      </a:accent3>
      <a:accent4>
        <a:srgbClr val="82C341"/>
      </a:accent4>
      <a:accent5>
        <a:srgbClr val="F26722"/>
      </a:accent5>
      <a:accent6>
        <a:srgbClr val="A7A9AC"/>
      </a:accent6>
      <a:hlink>
        <a:srgbClr val="366092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3148</TotalTime>
  <Words>657</Words>
  <Application>Microsoft Office PowerPoint</Application>
  <PresentationFormat>Custom</PresentationFormat>
  <Paragraphs>134</Paragraphs>
  <Slides>19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Arial Rounded MT Bold</vt:lpstr>
      <vt:lpstr>Calibri</vt:lpstr>
      <vt:lpstr>Ink Free</vt:lpstr>
      <vt:lpstr>Office Theme</vt:lpstr>
      <vt:lpstr>PowerPoint Presentation</vt:lpstr>
      <vt:lpstr>About The Gordon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the</dc:title>
  <dc:creator>Xuan Liu</dc:creator>
  <cp:lastModifiedBy>Katrina Bye</cp:lastModifiedBy>
  <cp:revision>174</cp:revision>
  <dcterms:created xsi:type="dcterms:W3CDTF">2022-06-21T03:18:20Z</dcterms:created>
  <dcterms:modified xsi:type="dcterms:W3CDTF">2023-04-26T02:00:57Z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2022-06-21T00:00:00Z</vt:filetime>
  </property>
  <property fmtid="{D5CDD505-2E9C-101B-9397-08002B2CF9AE}" pid="3" name="Creator">
    <vt:lpwstr>Adobe InDesign 17.3 (Windows)</vt:lpwstr>
  </property>
  <property fmtid="{D5CDD505-2E9C-101B-9397-08002B2CF9AE}" pid="4" name="LastSaved">
    <vt:filetime>2022-06-21T00:00:00Z</vt:filetime>
  </property>
  <property fmtid="{D5CDD505-2E9C-101B-9397-08002B2CF9AE}" pid="5" name="MSIP_Label_e60478e3-4d8d-4019-aaeb-4396b68f3490_Enabled">
    <vt:lpwstr>true</vt:lpwstr>
  </property>
  <property fmtid="{D5CDD505-2E9C-101B-9397-08002B2CF9AE}" pid="6" name="MSIP_Label_e60478e3-4d8d-4019-aaeb-4396b68f3490_SetDate">
    <vt:lpwstr>2023-04-21T02:35:07Z</vt:lpwstr>
  </property>
  <property fmtid="{D5CDD505-2E9C-101B-9397-08002B2CF9AE}" pid="7" name="MSIP_Label_e60478e3-4d8d-4019-aaeb-4396b68f3490_Method">
    <vt:lpwstr>Standard</vt:lpwstr>
  </property>
  <property fmtid="{D5CDD505-2E9C-101B-9397-08002B2CF9AE}" pid="8" name="MSIP_Label_e60478e3-4d8d-4019-aaeb-4396b68f3490_Name">
    <vt:lpwstr>Official</vt:lpwstr>
  </property>
  <property fmtid="{D5CDD505-2E9C-101B-9397-08002B2CF9AE}" pid="9" name="MSIP_Label_e60478e3-4d8d-4019-aaeb-4396b68f3490_SiteId">
    <vt:lpwstr>e0bfa577-8ee6-4579-ab84-752a3ceaf5b4</vt:lpwstr>
  </property>
  <property fmtid="{D5CDD505-2E9C-101B-9397-08002B2CF9AE}" pid="10" name="MSIP_Label_e60478e3-4d8d-4019-aaeb-4396b68f3490_ActionId">
    <vt:lpwstr>3e320c8b-e8e8-4352-8520-8b65a233839d</vt:lpwstr>
  </property>
  <property fmtid="{D5CDD505-2E9C-101B-9397-08002B2CF9AE}" pid="11" name="MSIP_Label_e60478e3-4d8d-4019-aaeb-4396b68f3490_ContentBits">
    <vt:lpwstr>3</vt:lpwstr>
  </property>
</Properties>
</file>